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36" r:id="rId3"/>
    <p:sldId id="335" r:id="rId4"/>
    <p:sldId id="290" r:id="rId5"/>
    <p:sldId id="330" r:id="rId6"/>
    <p:sldId id="311" r:id="rId7"/>
    <p:sldId id="338" r:id="rId8"/>
    <p:sldId id="337" r:id="rId9"/>
    <p:sldId id="312" r:id="rId10"/>
    <p:sldId id="291" r:id="rId11"/>
    <p:sldId id="288" r:id="rId12"/>
    <p:sldId id="294" r:id="rId13"/>
    <p:sldId id="316" r:id="rId14"/>
    <p:sldId id="329" r:id="rId15"/>
    <p:sldId id="334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81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1033-6B21-4D24-AF27-1C5D25B0AD9F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FDF2B-AD95-4690-B48F-5D2DAF26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FDF2B-AD95-4690-B48F-5D2DAF26D4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BE A </a:t>
            </a:r>
            <a:br>
              <a:rPr lang="en-US" dirty="0"/>
            </a:br>
            <a:r>
              <a:rPr lang="en-US" dirty="0"/>
              <a:t>GREAT TEAM!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for ALL CLIMBERS!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27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see or hear someone mistreating someone.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858000" cy="4157662"/>
          </a:xfrm>
        </p:spPr>
        <p:txBody>
          <a:bodyPr>
            <a:normAutofit/>
          </a:bodyPr>
          <a:lstStyle/>
          <a:p>
            <a:r>
              <a:rPr lang="en-US" dirty="0"/>
              <a:t>BY ANYONE—coach, observer, student, judge</a:t>
            </a:r>
          </a:p>
          <a:p>
            <a:r>
              <a:rPr lang="en-US" dirty="0"/>
              <a:t>Stop it if possible</a:t>
            </a:r>
          </a:p>
          <a:p>
            <a:r>
              <a:rPr lang="en-US" b="1" dirty="0"/>
              <a:t>Share the information about it . . . </a:t>
            </a:r>
          </a:p>
          <a:p>
            <a:r>
              <a:rPr lang="en-US" dirty="0"/>
              <a:t>with your parent, your instructor and/or Jim Hanson</a:t>
            </a:r>
          </a:p>
          <a:p>
            <a:r>
              <a:rPr lang="en-US" dirty="0"/>
              <a:t>We are NOT interested in punishment</a:t>
            </a:r>
          </a:p>
          <a:p>
            <a:r>
              <a:rPr lang="en-US" dirty="0"/>
              <a:t>We’ll work to make things better.</a:t>
            </a:r>
            <a:br>
              <a:rPr lang="en-US" dirty="0"/>
            </a:br>
            <a:r>
              <a:rPr lang="en-US" dirty="0"/>
              <a:t>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speaker and debater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People look up to you. </a:t>
            </a:r>
          </a:p>
          <a:p>
            <a:r>
              <a:rPr lang="en-US" sz="3200" dirty="0"/>
              <a:t>You are setting the stage for this Speech and Debate Community. </a:t>
            </a:r>
          </a:p>
          <a:p>
            <a:r>
              <a:rPr lang="en-US" sz="3200" dirty="0"/>
              <a:t>Other speakers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15589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the speaker people talk about as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“Yea, Mick’s cool; gave a great rebuttal.”</a:t>
            </a:r>
          </a:p>
          <a:p>
            <a:r>
              <a:rPr lang="en-US" sz="3200" dirty="0"/>
              <a:t>“I respect them a lot. They can argue like nobody’s business and they reached out to younger debaters and made them feel included.”</a:t>
            </a:r>
          </a:p>
          <a:p>
            <a:r>
              <a:rPr lang="en-US" sz="3200" dirty="0"/>
              <a:t>“She’s wicked smart but also really, really nice.”</a:t>
            </a:r>
          </a:p>
        </p:txBody>
      </p:sp>
    </p:spTree>
    <p:extLst>
      <p:ext uri="{BB962C8B-B14F-4D97-AF65-F5344CB8AC3E}">
        <p14:creationId xmlns:p14="http://schemas.microsoft.com/office/powerpoint/2010/main" val="714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Genders are part of our community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2800"/>
            <a:ext cx="7924801" cy="3124200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3200" b="1" dirty="0"/>
              <a:t>Refer to others by their name “Betty”, speaker position (“First Pro Debater”), </a:t>
            </a:r>
            <a:r>
              <a:rPr lang="en-US" sz="3200" dirty="0"/>
              <a:t>or use “they.”</a:t>
            </a:r>
          </a:p>
          <a:p>
            <a:pPr marL="342900" indent="-342900"/>
            <a:r>
              <a:rPr lang="en-US" sz="3200" dirty="0"/>
              <a:t>You can also ask students for names/anything important including pronouns at the beginning of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0D36-24C8-48DC-A1CC-21372126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 b="15625"/>
          <a:stretch/>
        </p:blipFill>
        <p:spPr>
          <a:xfrm>
            <a:off x="1066800" y="1447800"/>
            <a:ext cx="58521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assume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2001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A participant is a representative of a group</a:t>
            </a:r>
          </a:p>
          <a:p>
            <a:pPr marL="342900" indent="-342900"/>
            <a:r>
              <a:rPr lang="en-US" sz="2800" i="1" strike="sngStrike" dirty="0"/>
              <a:t>“You know what it’s like right . . . (pointing to student of color).</a:t>
            </a:r>
            <a:endParaRPr lang="en-US" sz="3200" i="1" strike="sngStrike" dirty="0"/>
          </a:p>
          <a:p>
            <a:pPr marL="342900" indent="-342900"/>
            <a:r>
              <a:rPr lang="en-US" sz="3200" dirty="0"/>
              <a:t>Don’t assume everyone is white/ middle class/ straight/ liberal/ Hispanic/ non-religious, etc.</a:t>
            </a:r>
          </a:p>
          <a:p>
            <a:pPr marL="342900" indent="-342900"/>
            <a:r>
              <a:rPr lang="en-US" sz="2800" i="1" strike="sngStrike" dirty="0"/>
              <a:t>“Well, I mean, people can afford that.”</a:t>
            </a:r>
          </a:p>
          <a:p>
            <a:pPr marL="342900" indent="-342900"/>
            <a:r>
              <a:rPr lang="en-US" sz="2800" i="1" strike="sngStrike" dirty="0"/>
              <a:t>“The people in this room don’t experience discrimination.”</a:t>
            </a:r>
          </a:p>
        </p:txBody>
      </p:sp>
    </p:spTree>
    <p:extLst>
      <p:ext uri="{BB962C8B-B14F-4D97-AF65-F5344CB8AC3E}">
        <p14:creationId xmlns:p14="http://schemas.microsoft.com/office/powerpoint/2010/main" val="26092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4D6E-1978-4FEB-9D03-3A6360E1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SOCIALIZE—CONNECT! :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FA1F-7CD9-4F04-8426-D9903C4E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0"/>
            <a:ext cx="6781800" cy="31884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Please socialize—talk with your teammates/coaches in your debate room!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Though don’t interrupt other people : 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AND IT IS OKAY TO BE SHY! (many debaters are!)</a:t>
            </a:r>
          </a:p>
        </p:txBody>
      </p:sp>
    </p:spTree>
    <p:extLst>
      <p:ext uri="{BB962C8B-B14F-4D97-AF65-F5344CB8AC3E}">
        <p14:creationId xmlns:p14="http://schemas.microsoft.com/office/powerpoint/2010/main" val="156779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charset="0"/>
                <a:cs typeface="Calibri" charset="0"/>
              </a:rPr>
              <a:t>Make </a:t>
            </a:r>
            <a:r>
              <a:rPr lang="en-US" sz="3600" b="1">
                <a:latin typeface="Calibri" charset="0"/>
                <a:cs typeface="Calibri" charset="0"/>
              </a:rPr>
              <a:t>this Community Great</a:t>
            </a:r>
            <a:r>
              <a:rPr lang="en-US" sz="3600" b="1" dirty="0">
                <a:latin typeface="Calibri" charset="0"/>
                <a:cs typeface="Calibri" charset="0"/>
              </a:rPr>
              <a:t>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4724400" cy="48514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Be a great communicator who cares for others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and your community!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89A120-A497-4A9E-9E93-2CAEDF8F59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15488" r="20322"/>
          <a:stretch/>
        </p:blipFill>
        <p:spPr>
          <a:xfrm>
            <a:off x="5105399" y="1321740"/>
            <a:ext cx="4032223" cy="3069998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31E655-7061-82F3-E587-ECB365DBC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666"/>
          <a:stretch/>
        </p:blipFill>
        <p:spPr>
          <a:xfrm>
            <a:off x="5111776" y="3124200"/>
            <a:ext cx="4032224" cy="1915306"/>
          </a:xfrm>
          <a:prstGeom prst="rect">
            <a:avLst/>
          </a:prstGeom>
        </p:spPr>
      </p:pic>
      <p:pic>
        <p:nvPicPr>
          <p:cNvPr id="11" name="Picture 10" descr="A group of people in a video conference&#10;&#10;Description automatically generated">
            <a:extLst>
              <a:ext uri="{FF2B5EF4-FFF2-40B4-BE49-F238E27FC236}">
                <a16:creationId xmlns:a16="http://schemas.microsoft.com/office/drawing/2014/main" id="{123206F7-8872-391F-65A9-3F5E035AD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53" y="4418593"/>
            <a:ext cx="4032223" cy="24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02FA-1EDA-BE4F-2033-A0E1D6D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1676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These are the Climbers you are joining . . . </a:t>
            </a:r>
          </a:p>
        </p:txBody>
      </p:sp>
    </p:spTree>
    <p:extLst>
      <p:ext uri="{BB962C8B-B14F-4D97-AF65-F5344CB8AC3E}">
        <p14:creationId xmlns:p14="http://schemas.microsoft.com/office/powerpoint/2010/main" val="370072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7C45-4040-14AF-F8E1-28A4442D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B9FB2D42-499D-F9AA-38F8-506550C4C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048000" cy="2286000"/>
          </a:xfrm>
        </p:spPr>
      </p:pic>
      <p:pic>
        <p:nvPicPr>
          <p:cNvPr id="7" name="Picture 6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E8BC2D8B-F541-4384-B478-2F65DDCD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26317" r="25658" b="15789"/>
          <a:stretch/>
        </p:blipFill>
        <p:spPr>
          <a:xfrm>
            <a:off x="3048000" y="334004"/>
            <a:ext cx="1676400" cy="1676400"/>
          </a:xfrm>
          <a:prstGeom prst="rect">
            <a:avLst/>
          </a:prstGeom>
        </p:spPr>
      </p:pic>
      <p:pic>
        <p:nvPicPr>
          <p:cNvPr id="9" name="Picture 8" descr="A child sitting at a desk&#10;&#10;Description automatically generated">
            <a:extLst>
              <a:ext uri="{FF2B5EF4-FFF2-40B4-BE49-F238E27FC236}">
                <a16:creationId xmlns:a16="http://schemas.microsoft.com/office/drawing/2014/main" id="{EF8A4E5A-BFA2-260A-9A4A-9EB4707AE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23333" r="16666"/>
          <a:stretch/>
        </p:blipFill>
        <p:spPr>
          <a:xfrm>
            <a:off x="4708623" y="346089"/>
            <a:ext cx="1794565" cy="1905000"/>
          </a:xfrm>
          <a:prstGeom prst="rect">
            <a:avLst/>
          </a:prstGeom>
        </p:spPr>
      </p:pic>
      <p:pic>
        <p:nvPicPr>
          <p:cNvPr id="13" name="Picture 12" descr="A couple of boys sitting in a classroom&#10;&#10;Description automatically generated">
            <a:extLst>
              <a:ext uri="{FF2B5EF4-FFF2-40B4-BE49-F238E27FC236}">
                <a16:creationId xmlns:a16="http://schemas.microsoft.com/office/drawing/2014/main" id="{FAF5CEF3-E236-C058-CA7F-CE6685941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8" y="346088"/>
            <a:ext cx="2640812" cy="1980609"/>
          </a:xfrm>
          <a:prstGeom prst="rect">
            <a:avLst/>
          </a:prstGeom>
        </p:spPr>
      </p:pic>
      <p:pic>
        <p:nvPicPr>
          <p:cNvPr id="15" name="Picture 14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87A43162-5A7F-186E-027D-E62B4163A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317969"/>
            <a:ext cx="3454400" cy="2590800"/>
          </a:xfrm>
          <a:prstGeom prst="rect">
            <a:avLst/>
          </a:prstGeom>
        </p:spPr>
      </p:pic>
      <p:pic>
        <p:nvPicPr>
          <p:cNvPr id="17" name="Picture 16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47521159-F0A0-5BEF-DCC9-D7FA503313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/>
          <a:stretch/>
        </p:blipFill>
        <p:spPr>
          <a:xfrm>
            <a:off x="3530207" y="2022489"/>
            <a:ext cx="2285999" cy="2326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2191EA-CDC8-9B11-9FD6-FFA052642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6" y="4877390"/>
            <a:ext cx="2640813" cy="1980610"/>
          </a:xfrm>
          <a:prstGeom prst="rect">
            <a:avLst/>
          </a:prstGeom>
        </p:spPr>
      </p:pic>
      <p:pic>
        <p:nvPicPr>
          <p:cNvPr id="21" name="Picture 20" descr="Two girls standing next to each other&#10;&#10;Description automatically generated">
            <a:extLst>
              <a:ext uri="{FF2B5EF4-FFF2-40B4-BE49-F238E27FC236}">
                <a16:creationId xmlns:a16="http://schemas.microsoft.com/office/drawing/2014/main" id="{42D6DD9A-6D7F-52B3-C09B-D08168F737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r="21538"/>
          <a:stretch/>
        </p:blipFill>
        <p:spPr>
          <a:xfrm>
            <a:off x="-11414" y="4487852"/>
            <a:ext cx="1555790" cy="23701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8CE14E-C328-6C6D-53AA-FFCB7BFB83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98" y="4328245"/>
            <a:ext cx="3403207" cy="2552405"/>
          </a:xfrm>
          <a:prstGeom prst="rect">
            <a:avLst/>
          </a:prstGeom>
        </p:spPr>
      </p:pic>
      <p:pic>
        <p:nvPicPr>
          <p:cNvPr id="25" name="Picture 24" descr="A person with blue hair and glasses&#10;&#10;Description automatically generated">
            <a:extLst>
              <a:ext uri="{FF2B5EF4-FFF2-40B4-BE49-F238E27FC236}">
                <a16:creationId xmlns:a16="http://schemas.microsoft.com/office/drawing/2014/main" id="{766BDB0A-85F1-6BD0-85E7-F893C31769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2046" y="4764341"/>
            <a:ext cx="2418639" cy="1813979"/>
          </a:xfrm>
          <a:prstGeom prst="rect">
            <a:avLst/>
          </a:prstGeom>
        </p:spPr>
      </p:pic>
      <p:pic>
        <p:nvPicPr>
          <p:cNvPr id="29" name="Picture 2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A4397A-EE49-03C6-8547-04F08B3FA3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0000" r="12500"/>
          <a:stretch/>
        </p:blipFill>
        <p:spPr>
          <a:xfrm>
            <a:off x="-11414" y="1998473"/>
            <a:ext cx="3606014" cy="24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each other right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6858000" cy="391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Support each other</a:t>
            </a:r>
          </a:p>
          <a:p>
            <a:pPr>
              <a:lnSpc>
                <a:spcPct val="90000"/>
              </a:lnSpc>
            </a:pPr>
            <a:r>
              <a:rPr lang="en-US" dirty="0"/>
              <a:t>Respect each other’s space</a:t>
            </a:r>
          </a:p>
          <a:p>
            <a:pPr>
              <a:lnSpc>
                <a:spcPct val="90000"/>
              </a:lnSpc>
            </a:pPr>
            <a:r>
              <a:rPr lang="en-US" dirty="0"/>
              <a:t>Reach out to others with kindness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. . 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4" y="2362200"/>
            <a:ext cx="6588125" cy="3763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Saying mean things to others</a:t>
            </a:r>
          </a:p>
          <a:p>
            <a:pPr>
              <a:lnSpc>
                <a:spcPct val="90000"/>
              </a:lnSpc>
            </a:pPr>
            <a:r>
              <a:rPr lang="en-US" dirty="0"/>
              <a:t>Sexualized comments and inappropriate conduct</a:t>
            </a:r>
          </a:p>
          <a:p>
            <a:pPr>
              <a:lnSpc>
                <a:spcPct val="90000"/>
              </a:lnSpc>
            </a:pPr>
            <a:r>
              <a:rPr lang="en-US" dirty="0"/>
              <a:t>Disrupting instruction and 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Being disrespectful with others.</a:t>
            </a:r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/>
              <a:t>Encourage Everyone as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89" y="1524000"/>
            <a:ext cx="6477000" cy="486902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Black-White-Latino-Asian-Biracial-</a:t>
            </a:r>
            <a:br>
              <a:rPr lang="en-US" sz="2400" dirty="0"/>
            </a:br>
            <a:r>
              <a:rPr lang="en-US" sz="2400" dirty="0"/>
              <a:t>Multiracial, etc.</a:t>
            </a:r>
          </a:p>
          <a:p>
            <a:pPr lvl="1"/>
            <a:r>
              <a:rPr lang="en-US" sz="2400" dirty="0"/>
              <a:t>Men-Women-Transgender-Androgynous-Non-binary-etc.</a:t>
            </a:r>
          </a:p>
          <a:p>
            <a:pPr lvl="1"/>
            <a:r>
              <a:rPr lang="en-US" sz="2400" dirty="0"/>
              <a:t>Republican-Democrat-Libertarian-etc.</a:t>
            </a:r>
          </a:p>
          <a:p>
            <a:pPr lvl="1"/>
            <a:r>
              <a:rPr lang="en-US" sz="2400" dirty="0"/>
              <a:t>Christian, Agnostic, Catholic, Mormon (LDS), Jewish, Wicca, Muslim, etc.</a:t>
            </a:r>
          </a:p>
          <a:p>
            <a:pPr lvl="1"/>
            <a:r>
              <a:rPr lang="en-US" sz="2400" dirty="0"/>
              <a:t>Lesbian-Gay-Straight-Bi-Queer</a:t>
            </a:r>
          </a:p>
          <a:p>
            <a:pPr lvl="1"/>
            <a:r>
              <a:rPr lang="en-US" sz="2400" dirty="0"/>
              <a:t>Disabilities--diagnosed or otherwise </a:t>
            </a:r>
          </a:p>
          <a:p>
            <a:pPr lvl="1"/>
            <a:r>
              <a:rPr lang="en-US" sz="2400" dirty="0"/>
              <a:t>Military service</a:t>
            </a:r>
          </a:p>
          <a:p>
            <a:pPr lvl="1"/>
            <a:r>
              <a:rPr lang="en-US" sz="3200" b="1" dirty="0"/>
              <a:t>EVERYONE.</a:t>
            </a:r>
            <a:endParaRPr lang="en-US" sz="2400" b="1" dirty="0"/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2246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13340"/>
            <a:ext cx="1567311" cy="15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00" y="3121579"/>
            <a:ext cx="1732410" cy="13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533400" cy="13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/>
              <a:t>Encourage Everyone as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89" y="1524000"/>
            <a:ext cx="3929511" cy="486902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Shy or outgoing</a:t>
            </a:r>
          </a:p>
          <a:p>
            <a:pPr lvl="1"/>
            <a:r>
              <a:rPr lang="en-US" sz="2400" dirty="0"/>
              <a:t>Intense or laid back</a:t>
            </a:r>
          </a:p>
          <a:p>
            <a:pPr lvl="1"/>
            <a:r>
              <a:rPr lang="en-US" sz="2400" dirty="0"/>
              <a:t>Strong advocate or willing to compromise</a:t>
            </a:r>
          </a:p>
          <a:p>
            <a:pPr lvl="1"/>
            <a:r>
              <a:rPr lang="en-US" sz="2400" dirty="0"/>
              <a:t>Loud or quiet</a:t>
            </a:r>
          </a:p>
          <a:p>
            <a:pPr lvl="1"/>
            <a:r>
              <a:rPr lang="en-US" sz="2400" dirty="0"/>
              <a:t>Smart or struggling</a:t>
            </a:r>
          </a:p>
          <a:p>
            <a:pPr lvl="1"/>
            <a:r>
              <a:rPr lang="en-US" sz="2400" dirty="0"/>
              <a:t>Respect and support people trying their best</a:t>
            </a:r>
          </a:p>
          <a:p>
            <a:pPr lvl="1"/>
            <a:r>
              <a:rPr lang="en-US" sz="3200" b="1" dirty="0"/>
              <a:t>EVERYONE.</a:t>
            </a:r>
            <a:endParaRPr lang="en-US" sz="2400" b="1" dirty="0"/>
          </a:p>
        </p:txBody>
      </p:sp>
      <p:pic>
        <p:nvPicPr>
          <p:cNvPr id="5" name="Picture 4" descr="A group of kids sitting at a table with laptops&#10;&#10;Description automatically generated">
            <a:extLst>
              <a:ext uri="{FF2B5EF4-FFF2-40B4-BE49-F238E27FC236}">
                <a16:creationId xmlns:a16="http://schemas.microsoft.com/office/drawing/2014/main" id="{5B664CDD-5D62-39C7-F302-B1274B79A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30143" r="833" b="6780"/>
          <a:stretch/>
        </p:blipFill>
        <p:spPr>
          <a:xfrm>
            <a:off x="4267200" y="1524000"/>
            <a:ext cx="4343400" cy="2054762"/>
          </a:xfrm>
          <a:prstGeom prst="rect">
            <a:avLst/>
          </a:prstGeom>
        </p:spPr>
      </p:pic>
      <p:pic>
        <p:nvPicPr>
          <p:cNvPr id="7" name="Picture 6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8B8D3141-DC61-C0FF-4B90-50B958523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18782"/>
          <a:stretch/>
        </p:blipFill>
        <p:spPr>
          <a:xfrm>
            <a:off x="5791200" y="2762955"/>
            <a:ext cx="3125231" cy="2222938"/>
          </a:xfrm>
          <a:prstGeom prst="rect">
            <a:avLst/>
          </a:prstGeom>
        </p:spPr>
      </p:pic>
      <p:pic>
        <p:nvPicPr>
          <p:cNvPr id="9" name="Picture 8" descr="A group of students sitting at desks&#10;&#10;Description automatically generated">
            <a:extLst>
              <a:ext uri="{FF2B5EF4-FFF2-40B4-BE49-F238E27FC236}">
                <a16:creationId xmlns:a16="http://schemas.microsoft.com/office/drawing/2014/main" id="{5073F0B7-5852-EE3C-072A-942B10EE9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>
          <a:xfrm>
            <a:off x="4495800" y="4222531"/>
            <a:ext cx="3519652" cy="2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581400"/>
          </a:xfrm>
        </p:spPr>
        <p:txBody>
          <a:bodyPr>
            <a:normAutofit/>
          </a:bodyPr>
          <a:lstStyle/>
          <a:p>
            <a:r>
              <a:rPr lang="en-US" sz="4800" b="1" dirty="0"/>
              <a:t>Treat Everyone with </a:t>
            </a:r>
            <a:br>
              <a:rPr lang="en-US" sz="4800" b="1" dirty="0"/>
            </a:br>
            <a:r>
              <a:rPr lang="en-US" sz="4800" b="1" dirty="0"/>
              <a:t>support and respect</a:t>
            </a:r>
          </a:p>
        </p:txBody>
      </p:sp>
    </p:spTree>
    <p:extLst>
      <p:ext uri="{BB962C8B-B14F-4D97-AF65-F5344CB8AC3E}">
        <p14:creationId xmlns:p14="http://schemas.microsoft.com/office/powerpoint/2010/main" val="171269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should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r>
              <a:rPr lang="en-US" dirty="0"/>
              <a:t>express their opinions about issues</a:t>
            </a:r>
          </a:p>
          <a:p>
            <a:r>
              <a:rPr lang="en-US" dirty="0"/>
              <a:t>not attack groups of people</a:t>
            </a:r>
          </a:p>
          <a:p>
            <a:r>
              <a:rPr lang="en-US" dirty="0"/>
              <a:t>not attack other individuals.</a:t>
            </a:r>
          </a:p>
          <a:p>
            <a:r>
              <a:rPr lang="en-US" sz="2800" b="1" dirty="0"/>
              <a:t>Argue about ideas—not disrespect people.</a:t>
            </a:r>
          </a:p>
          <a:p>
            <a:endParaRPr lang="en-US" dirty="0"/>
          </a:p>
        </p:txBody>
      </p:sp>
      <p:pic>
        <p:nvPicPr>
          <p:cNvPr id="5" name="Picture 2" descr="http://www.innovativeeducators.org/v/vspfiles/photos/497-2.jpg">
            <a:hlinkClick r:id="rId2"/>
            <a:extLst>
              <a:ext uri="{FF2B5EF4-FFF2-40B4-BE49-F238E27FC236}">
                <a16:creationId xmlns:a16="http://schemas.microsoft.com/office/drawing/2014/main" id="{80189B7E-3366-4911-B6ED-D42C7DF2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1787</TotalTime>
  <Words>524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Clarity</vt:lpstr>
      <vt:lpstr>LET’S BE A  GREAT TEAM!</vt:lpstr>
      <vt:lpstr> These are the Climbers you are joining . . . </vt:lpstr>
      <vt:lpstr>PowerPoint Presentation</vt:lpstr>
      <vt:lpstr>Treat each other right</vt:lpstr>
      <vt:lpstr>Avoid . . . </vt:lpstr>
      <vt:lpstr>Encourage Everyone as participants</vt:lpstr>
      <vt:lpstr>Encourage Everyone as participants</vt:lpstr>
      <vt:lpstr>Treat Everyone with  support and respect</vt:lpstr>
      <vt:lpstr>Participants should . . . </vt:lpstr>
      <vt:lpstr>If you see or hear someone mistreating someone. . .</vt:lpstr>
      <vt:lpstr>As a speaker and debater . . .</vt:lpstr>
      <vt:lpstr>Be the speaker people talk about as . . .</vt:lpstr>
      <vt:lpstr>All Genders are part of our community . . .</vt:lpstr>
      <vt:lpstr>Don’t assume . . .</vt:lpstr>
      <vt:lpstr>SOCIALIZE—CONNECT! : )</vt:lpstr>
      <vt:lpstr>Make this Community Great!</vt:lpstr>
    </vt:vector>
  </TitlesOfParts>
  <Company>Whitman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Climb the Mountain</cp:lastModifiedBy>
  <cp:revision>361</cp:revision>
  <dcterms:created xsi:type="dcterms:W3CDTF">2009-09-03T05:01:23Z</dcterms:created>
  <dcterms:modified xsi:type="dcterms:W3CDTF">2025-01-10T13:00:06Z</dcterms:modified>
</cp:coreProperties>
</file>