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93" r:id="rId2"/>
    <p:sldId id="256" r:id="rId3"/>
    <p:sldId id="278" r:id="rId4"/>
    <p:sldId id="258" r:id="rId5"/>
    <p:sldId id="271" r:id="rId6"/>
    <p:sldId id="280" r:id="rId7"/>
    <p:sldId id="281" r:id="rId8"/>
    <p:sldId id="282" r:id="rId9"/>
    <p:sldId id="272" r:id="rId10"/>
    <p:sldId id="288" r:id="rId11"/>
    <p:sldId id="289" r:id="rId12"/>
    <p:sldId id="290" r:id="rId13"/>
    <p:sldId id="291" r:id="rId14"/>
    <p:sldId id="292" r:id="rId15"/>
    <p:sldId id="285" r:id="rId16"/>
    <p:sldId id="286" r:id="rId17"/>
    <p:sldId id="287" r:id="rId18"/>
    <p:sldId id="279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89" autoAdjust="0"/>
  </p:normalViewPr>
  <p:slideViewPr>
    <p:cSldViewPr>
      <p:cViewPr varScale="1">
        <p:scale>
          <a:sx n="120" d="100"/>
          <a:sy n="120" d="100"/>
        </p:scale>
        <p:origin x="11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6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5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5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6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5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3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3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6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7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6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0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749D2-5299-44B9-A013-49C251A96DD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C33D-5E0E-4C55-8DFA-1A4DF214D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10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Make a copy of this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800" b="1" dirty="0"/>
              <a:t>Then type over the bullets to do what the slide says should be included</a:t>
            </a:r>
          </a:p>
          <a:p>
            <a:r>
              <a:rPr lang="en-US" sz="2800" b="1" dirty="0"/>
              <a:t>Add in slides for big pictures, stories, etc.</a:t>
            </a:r>
          </a:p>
          <a:p>
            <a:r>
              <a:rPr lang="en-US" sz="2800" b="1" dirty="0"/>
              <a:t>Make your PowerPoint!</a:t>
            </a:r>
          </a:p>
        </p:txBody>
      </p:sp>
    </p:spTree>
    <p:extLst>
      <p:ext uri="{BB962C8B-B14F-4D97-AF65-F5344CB8AC3E}">
        <p14:creationId xmlns:p14="http://schemas.microsoft.com/office/powerpoint/2010/main" val="88976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3ish more slides for Point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2 to 4 _one line_ bullets per slide</a:t>
            </a:r>
          </a:p>
          <a:p>
            <a:r>
              <a:rPr lang="en-US" sz="2400" b="1" dirty="0"/>
              <a:t>Include Interest supports (stories, examples, personal experiences, humor, etc.)</a:t>
            </a:r>
          </a:p>
          <a:p>
            <a:r>
              <a:rPr lang="en-US" sz="2400" b="1" dirty="0"/>
              <a:t>Include Evidence supports (expert opinion, studies, stats, etc.)</a:t>
            </a:r>
          </a:p>
          <a:p>
            <a:r>
              <a:rPr lang="en-US" sz="2400" b="1" dirty="0"/>
              <a:t>Big Pictures 1 or 2 pictures per slide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4671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Main Point/Section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Start with a VIVID support—one that really engages your audience.</a:t>
            </a:r>
          </a:p>
          <a:p>
            <a:r>
              <a:rPr lang="en-US" sz="2400" b="1" dirty="0"/>
              <a:t>A Really Good Story</a:t>
            </a:r>
          </a:p>
          <a:p>
            <a:r>
              <a:rPr lang="en-US" sz="2400" b="1" dirty="0"/>
              <a:t>Startling statistic</a:t>
            </a:r>
          </a:p>
          <a:p>
            <a:r>
              <a:rPr lang="en-US" sz="2400" b="1" dirty="0"/>
              <a:t>Really strong quotation</a:t>
            </a:r>
          </a:p>
          <a:p>
            <a:r>
              <a:rPr lang="en-US" sz="2400" b="1" dirty="0"/>
              <a:t>Use Big Pictures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193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3ish more slides for Point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2 to 4 _one line_ bullets per slide</a:t>
            </a:r>
          </a:p>
          <a:p>
            <a:r>
              <a:rPr lang="en-US" sz="2400" b="1" dirty="0"/>
              <a:t>Include Interest supports (stories, examples, personal experiences, humor, etc.)</a:t>
            </a:r>
          </a:p>
          <a:p>
            <a:r>
              <a:rPr lang="en-US" sz="2400" b="1" dirty="0"/>
              <a:t>Include Evidence supports (expert opinion, studies, stats, etc.)</a:t>
            </a:r>
          </a:p>
          <a:p>
            <a:r>
              <a:rPr lang="en-US" sz="2400" b="1" dirty="0"/>
              <a:t>Big Pictures 1 or 2 pictures per slide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1023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Main Point/Section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Start with a VIVID support—one that really engages your audience.</a:t>
            </a:r>
          </a:p>
          <a:p>
            <a:r>
              <a:rPr lang="en-US" sz="2400" b="1" dirty="0"/>
              <a:t>A Really Good Story</a:t>
            </a:r>
          </a:p>
          <a:p>
            <a:r>
              <a:rPr lang="en-US" sz="2400" b="1" dirty="0"/>
              <a:t>Startling statistic</a:t>
            </a:r>
          </a:p>
          <a:p>
            <a:r>
              <a:rPr lang="en-US" sz="2400" b="1" dirty="0"/>
              <a:t>Really strong quotation</a:t>
            </a:r>
          </a:p>
          <a:p>
            <a:r>
              <a:rPr lang="en-US" sz="2400" b="1" dirty="0"/>
              <a:t>Use Big Pictures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193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3ish more slides for Point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2 to 4 _one line_ bullets per slide</a:t>
            </a:r>
          </a:p>
          <a:p>
            <a:r>
              <a:rPr lang="en-US" sz="2400" b="1" dirty="0"/>
              <a:t>Include Interest supports (stories, examples, personal experiences, humor, etc.)</a:t>
            </a:r>
          </a:p>
          <a:p>
            <a:r>
              <a:rPr lang="en-US" sz="2400" b="1" dirty="0"/>
              <a:t>Include Evidence supports (expert opinion, studies, stats, etc.)</a:t>
            </a:r>
          </a:p>
          <a:p>
            <a:r>
              <a:rPr lang="en-US" sz="2400" b="1" dirty="0"/>
              <a:t>Big Pictures 1 or 2 pictures per slide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1023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Conclusion Sum Up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Briefly sum up what you said in your speech.</a:t>
            </a:r>
          </a:p>
        </p:txBody>
      </p:sp>
    </p:spTree>
    <p:extLst>
      <p:ext uri="{BB962C8B-B14F-4D97-AF65-F5344CB8AC3E}">
        <p14:creationId xmlns:p14="http://schemas.microsoft.com/office/powerpoint/2010/main" val="7306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Conclusion Importance </a:t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Explain the importance of what people learned from your speech.</a:t>
            </a:r>
          </a:p>
        </p:txBody>
      </p:sp>
    </p:spTree>
    <p:extLst>
      <p:ext uri="{BB962C8B-B14F-4D97-AF65-F5344CB8AC3E}">
        <p14:creationId xmlns:p14="http://schemas.microsoft.com/office/powerpoint/2010/main" val="256357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Conclusion Closure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Finish it up.</a:t>
            </a:r>
          </a:p>
          <a:p>
            <a:r>
              <a:rPr lang="en-US" sz="2400" b="1" dirty="0"/>
              <a:t>Often times, go back to your attention getter.</a:t>
            </a:r>
          </a:p>
          <a:p>
            <a:r>
              <a:rPr lang="en-US" sz="2400" b="1" dirty="0"/>
              <a:t>Pictures are great ways to end a speech.</a:t>
            </a:r>
          </a:p>
          <a:p>
            <a:r>
              <a:rPr lang="en-US" sz="2400" b="1" dirty="0"/>
              <a:t>Use your voice to give a sense of finishing your speech.</a:t>
            </a:r>
          </a:p>
        </p:txBody>
      </p:sp>
    </p:spTree>
    <p:extLst>
      <p:ext uri="{BB962C8B-B14F-4D97-AF65-F5344CB8AC3E}">
        <p14:creationId xmlns:p14="http://schemas.microsoft.com/office/powerpoint/2010/main" val="22926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67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Bibliography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0"/>
            <a:ext cx="6248400" cy="3840163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Citations here -- need 3 citations</a:t>
            </a:r>
          </a:p>
          <a:p>
            <a:r>
              <a:rPr lang="en-US" sz="2400" b="1" dirty="0"/>
              <a:t>In the slides you show—include the author/group, </a:t>
            </a:r>
            <a:r>
              <a:rPr lang="en-US" sz="2400" b="1" dirty="0" err="1"/>
              <a:t>quals</a:t>
            </a:r>
            <a:r>
              <a:rPr lang="en-US" sz="2400" b="1" dirty="0"/>
              <a:t>, date in a bullet, then a separate bullet with what that author said.</a:t>
            </a:r>
          </a:p>
          <a:p>
            <a:r>
              <a:rPr lang="en-US" sz="2400" b="1" dirty="0"/>
              <a:t>Citation Format?</a:t>
            </a:r>
          </a:p>
          <a:p>
            <a:r>
              <a:rPr lang="en-US" sz="2400" b="1" dirty="0"/>
              <a:t>Any citation format is fine—just include author, website address, date.</a:t>
            </a:r>
          </a:p>
          <a:p>
            <a:r>
              <a:rPr lang="en-US" sz="2400" b="1" dirty="0"/>
              <a:t>You don’t show this slide during your presentation; this is just for you and your instructor.</a:t>
            </a:r>
          </a:p>
        </p:txBody>
      </p:sp>
    </p:spTree>
    <p:extLst>
      <p:ext uri="{BB962C8B-B14F-4D97-AF65-F5344CB8AC3E}">
        <p14:creationId xmlns:p14="http://schemas.microsoft.com/office/powerpoint/2010/main" val="33350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Title of Your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Jim Hanson (your name)</a:t>
            </a:r>
          </a:p>
          <a:p>
            <a:r>
              <a:rPr lang="en-US" sz="2600" b="1" dirty="0">
                <a:solidFill>
                  <a:schemeClr val="tx1"/>
                </a:solidFill>
              </a:rPr>
              <a:t>You don’t use this slide when you speak—you start on slide 2, a blank slide</a:t>
            </a:r>
          </a:p>
          <a:p>
            <a:endParaRPr lang="en-US" sz="2600" b="1" dirty="0">
              <a:solidFill>
                <a:schemeClr val="tx1"/>
              </a:solidFill>
            </a:endParaRPr>
          </a:p>
          <a:p>
            <a:r>
              <a:rPr lang="en-US" sz="4000" b="1" dirty="0">
                <a:solidFill>
                  <a:schemeClr val="tx1"/>
                </a:solidFill>
              </a:rPr>
              <a:t>Your PowerPoint typically will have 12+ slides.</a:t>
            </a:r>
          </a:p>
        </p:txBody>
      </p:sp>
    </p:spTree>
    <p:extLst>
      <p:ext uri="{BB962C8B-B14F-4D97-AF65-F5344CB8AC3E}">
        <p14:creationId xmlns:p14="http://schemas.microsoft.com/office/powerpoint/2010/main" val="269893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5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Attention Getter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800" b="1" dirty="0"/>
              <a:t>Picture—BIG!</a:t>
            </a:r>
          </a:p>
          <a:p>
            <a:r>
              <a:rPr lang="en-US" sz="2800" b="1" dirty="0"/>
              <a:t>Unusual Event</a:t>
            </a:r>
          </a:p>
          <a:p>
            <a:r>
              <a:rPr lang="en-US" sz="2800" b="1" dirty="0"/>
              <a:t>Interesting Story</a:t>
            </a:r>
          </a:p>
          <a:p>
            <a:r>
              <a:rPr lang="en-US" sz="2800" b="1" dirty="0"/>
              <a:t>Ask audience questions</a:t>
            </a:r>
          </a:p>
          <a:p>
            <a:r>
              <a:rPr lang="en-US" sz="2800" b="1" dirty="0"/>
              <a:t>Interesting Quotation</a:t>
            </a:r>
          </a:p>
          <a:p>
            <a:r>
              <a:rPr lang="en-US" sz="2800" b="1" dirty="0"/>
              <a:t>Play a song or video</a:t>
            </a:r>
          </a:p>
        </p:txBody>
      </p:sp>
    </p:spTree>
    <p:extLst>
      <p:ext uri="{BB962C8B-B14F-4D97-AF65-F5344CB8AC3E}">
        <p14:creationId xmlns:p14="http://schemas.microsoft.com/office/powerpoint/2010/main" val="413365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Thesis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7086600" cy="3535363"/>
          </a:xfrm>
        </p:spPr>
        <p:txBody>
          <a:bodyPr>
            <a:normAutofit/>
          </a:bodyPr>
          <a:lstStyle/>
          <a:p>
            <a:r>
              <a:rPr lang="en-US" sz="5200" b="1" dirty="0"/>
              <a:t>I will show/explain/etc. </a:t>
            </a:r>
            <a:endParaRPr lang="en-US" sz="2800" b="1" dirty="0"/>
          </a:p>
          <a:p>
            <a:endParaRPr lang="en-US" sz="2800" b="1" dirty="0"/>
          </a:p>
          <a:p>
            <a:r>
              <a:rPr lang="en-US" sz="2800" b="1" dirty="0"/>
              <a:t>Use a BIG sized (48+ size) and bold font</a:t>
            </a:r>
          </a:p>
          <a:p>
            <a:r>
              <a:rPr lang="en-US" sz="2800" b="1" dirty="0"/>
              <a:t>Informative: I will show/explain . . . </a:t>
            </a:r>
          </a:p>
          <a:p>
            <a:r>
              <a:rPr lang="en-US" sz="2800" b="1" dirty="0"/>
              <a:t>Persuasive: I will argue/you should . . </a:t>
            </a:r>
            <a:r>
              <a:rPr lang="en-US" sz="2800" b="1"/>
              <a:t>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157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Expertise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/>
          </a:bodyPr>
          <a:lstStyle/>
          <a:p>
            <a:r>
              <a:rPr lang="en-US" sz="2800" b="1" dirty="0"/>
              <a:t>Show a picture of yourself doing something related to your topic</a:t>
            </a:r>
          </a:p>
          <a:p>
            <a:r>
              <a:rPr lang="en-US" sz="2800" b="1" dirty="0"/>
              <a:t>Show your expertise and/or experience with the topic</a:t>
            </a:r>
          </a:p>
          <a:p>
            <a:r>
              <a:rPr lang="en-US" sz="2800" b="1" dirty="0"/>
              <a:t>NOTE: Skip the title “Expertise” / “Qualifications”—just have the bullets</a:t>
            </a:r>
          </a:p>
        </p:txBody>
      </p:sp>
    </p:spTree>
    <p:extLst>
      <p:ext uri="{BB962C8B-B14F-4D97-AF65-F5344CB8AC3E}">
        <p14:creationId xmlns:p14="http://schemas.microsoft.com/office/powerpoint/2010/main" val="26556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Audience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 fontScale="92500"/>
          </a:bodyPr>
          <a:lstStyle/>
          <a:p>
            <a:r>
              <a:rPr lang="en-US" sz="2800" b="1" dirty="0"/>
              <a:t>Show the connection to the audience</a:t>
            </a:r>
          </a:p>
          <a:p>
            <a:r>
              <a:rPr lang="en-US" sz="2800" b="1" dirty="0"/>
              <a:t>Ask the audience a question</a:t>
            </a:r>
          </a:p>
          <a:p>
            <a:r>
              <a:rPr lang="en-US" sz="2800" b="1" dirty="0"/>
              <a:t>Show the audience something they have experienced that is </a:t>
            </a:r>
            <a:br>
              <a:rPr lang="en-US" sz="2800" b="1" dirty="0"/>
            </a:br>
            <a:r>
              <a:rPr lang="en-US" sz="2800" b="1" dirty="0"/>
              <a:t>part of/connected with the topic</a:t>
            </a:r>
          </a:p>
          <a:p>
            <a:r>
              <a:rPr lang="en-US" sz="2800" b="1" dirty="0"/>
              <a:t>NOTE: Skip the “Audience Connection” Title—just leave blank and just show the big pictures/bulleted text.</a:t>
            </a:r>
          </a:p>
        </p:txBody>
      </p:sp>
    </p:spTree>
    <p:extLst>
      <p:ext uri="{BB962C8B-B14F-4D97-AF65-F5344CB8AC3E}">
        <p14:creationId xmlns:p14="http://schemas.microsoft.com/office/powerpoint/2010/main" val="261008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019800" cy="3535363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Very concisely state your main points / the main sections of your speech</a:t>
            </a:r>
          </a:p>
          <a:p>
            <a:r>
              <a:rPr lang="en-US" sz="2800" b="1" dirty="0"/>
              <a:t>Point 1</a:t>
            </a:r>
          </a:p>
          <a:p>
            <a:r>
              <a:rPr lang="en-US" sz="2800" b="1" dirty="0"/>
              <a:t>Point 2</a:t>
            </a:r>
          </a:p>
          <a:p>
            <a:r>
              <a:rPr lang="en-US" sz="2800" b="1" dirty="0"/>
              <a:t>Point 3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PS—Are your bullets and pictures appearing one at a time? They should.</a:t>
            </a:r>
          </a:p>
        </p:txBody>
      </p:sp>
    </p:spTree>
    <p:extLst>
      <p:ext uri="{BB962C8B-B14F-4D97-AF65-F5344CB8AC3E}">
        <p14:creationId xmlns:p14="http://schemas.microsoft.com/office/powerpoint/2010/main" val="210040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09600"/>
            <a:ext cx="6781800" cy="1600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Main Point/Section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590800"/>
            <a:ext cx="6934200" cy="3535363"/>
          </a:xfrm>
        </p:spPr>
        <p:txBody>
          <a:bodyPr>
            <a:normAutofit/>
          </a:bodyPr>
          <a:lstStyle/>
          <a:p>
            <a:r>
              <a:rPr lang="en-US" sz="2400" b="1" dirty="0"/>
              <a:t>Start with a VIVID support—one that really engages your audience.</a:t>
            </a:r>
          </a:p>
          <a:p>
            <a:r>
              <a:rPr lang="en-US" sz="2400" b="1" dirty="0"/>
              <a:t>A Really Good Story</a:t>
            </a:r>
          </a:p>
          <a:p>
            <a:r>
              <a:rPr lang="en-US" sz="2400" b="1" dirty="0"/>
              <a:t>Startling statistic</a:t>
            </a:r>
          </a:p>
          <a:p>
            <a:r>
              <a:rPr lang="en-US" sz="2400" b="1" dirty="0"/>
              <a:t>Really strong quotation</a:t>
            </a:r>
          </a:p>
          <a:p>
            <a:r>
              <a:rPr lang="en-US" sz="2400" b="1" dirty="0"/>
              <a:t>Use Big Pictures—ones that take up the whole slide are best!</a:t>
            </a:r>
          </a:p>
          <a:p>
            <a:r>
              <a:rPr lang="en-US" sz="2400" b="1" dirty="0"/>
              <a:t>Video or Audio.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4029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684</Words>
  <Application>Microsoft Office PowerPoint</Application>
  <PresentationFormat>On-screen Show (4:3)</PresentationFormat>
  <Paragraphs>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Make a copy of this PowerPoint</vt:lpstr>
      <vt:lpstr>Title of Your Presentation</vt:lpstr>
      <vt:lpstr>PowerPoint Presentation</vt:lpstr>
      <vt:lpstr>Attention Getter Slide</vt:lpstr>
      <vt:lpstr>Thesis Slide</vt:lpstr>
      <vt:lpstr>Expertise Slide</vt:lpstr>
      <vt:lpstr>Audience Connection</vt:lpstr>
      <vt:lpstr>Preview</vt:lpstr>
      <vt:lpstr>Main Point/Section 1</vt:lpstr>
      <vt:lpstr>3ish more slides for Point 1</vt:lpstr>
      <vt:lpstr>Main Point/Section 2</vt:lpstr>
      <vt:lpstr>3ish more slides for Point 2</vt:lpstr>
      <vt:lpstr>Main Point/Section 3</vt:lpstr>
      <vt:lpstr>3ish more slides for Point 3</vt:lpstr>
      <vt:lpstr>Conclusion Sum Up Slide</vt:lpstr>
      <vt:lpstr>Conclusion Importance  Slide</vt:lpstr>
      <vt:lpstr>Conclusion Closure Slide</vt:lpstr>
      <vt:lpstr>PowerPoint Presentation</vt:lpstr>
      <vt:lpstr>Bibliography</vt:lpstr>
    </vt:vector>
  </TitlesOfParts>
  <Company>Whitman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Hanson</dc:creator>
  <cp:lastModifiedBy>Jim Climb the Mountain</cp:lastModifiedBy>
  <cp:revision>321</cp:revision>
  <dcterms:created xsi:type="dcterms:W3CDTF">2010-09-30T21:12:59Z</dcterms:created>
  <dcterms:modified xsi:type="dcterms:W3CDTF">2022-05-05T00:04:06Z</dcterms:modified>
</cp:coreProperties>
</file>