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71" r:id="rId14"/>
    <p:sldId id="263" r:id="rId15"/>
    <p:sldId id="272" r:id="rId16"/>
    <p:sldId id="273" r:id="rId17"/>
    <p:sldId id="274" r:id="rId18"/>
    <p:sldId id="275" r:id="rId19"/>
    <p:sldId id="276" r:id="rId20"/>
  </p:sldIdLst>
  <p:sldSz cx="9144000" cy="5143500" type="screen16x9"/>
  <p:notesSz cx="6858000" cy="9144000"/>
  <p:embeddedFontLst>
    <p:embeddedFont>
      <p:font typeface="Roboto" panose="02000000000000000000" pitchFamily="2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18" autoAdjust="0"/>
    <p:restoredTop sz="94660"/>
  </p:normalViewPr>
  <p:slideViewPr>
    <p:cSldViewPr snapToGrid="0">
      <p:cViewPr varScale="1">
        <p:scale>
          <a:sx n="155" d="100"/>
          <a:sy n="155" d="100"/>
        </p:scale>
        <p:origin x="101" y="1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90343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3587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05923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17014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78533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1012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65414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448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Shape 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Shape 70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Shape 7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" name="Shape 76"/>
          <p:cNvSpPr txBox="1">
            <a:spLocks noGrp="1"/>
          </p:cNvSpPr>
          <p:nvPr>
            <p:ph type="title" hasCustomPrompt="1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hape 20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Shape 2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Shape 29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Shape 30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Shape 5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Shape 5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Shape 5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Shape 55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Shape 56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1" name="Shape 6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eometr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My Hero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86" name="Shape 86"/>
          <p:cNvSpPr txBox="1">
            <a:spLocks noGrp="1"/>
          </p:cNvSpPr>
          <p:nvPr>
            <p:ph type="subTitle" idx="1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Shape 87"/>
          <p:cNvSpPr txBox="1"/>
          <p:nvPr/>
        </p:nvSpPr>
        <p:spPr>
          <a:xfrm>
            <a:off x="6020300" y="3880075"/>
            <a:ext cx="2934300" cy="10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Joana Alves</a:t>
            </a: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CMME 2010-02</a:t>
            </a:r>
            <a:endParaRPr/>
          </a:p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does he hear the world</a:t>
            </a:r>
            <a:endParaRPr/>
          </a:p>
        </p:txBody>
      </p:sp>
      <p:sp>
        <p:nvSpPr>
          <p:cNvPr id="149" name="Shape 149"/>
          <p:cNvSpPr txBox="1"/>
          <p:nvPr/>
        </p:nvSpPr>
        <p:spPr>
          <a:xfrm>
            <a:off x="414250" y="1387700"/>
            <a:ext cx="7152600" cy="10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Char char="●"/>
            </a:pPr>
            <a:r>
              <a:rPr lang="en" sz="3000">
                <a:solidFill>
                  <a:schemeClr val="dk2"/>
                </a:solidFill>
              </a:rPr>
              <a:t>80% hearing loss on the left side, 65-70% on the right side.</a:t>
            </a:r>
            <a:endParaRPr sz="3000">
              <a:solidFill>
                <a:schemeClr val="dk2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8493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49077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dirty="0"/>
              <a:t>“It is annoying to keep asking for people to repeat what they said, and I know it frustrates them too, but I have to keep doing it in order to be sure I understand what is going on around me.”</a:t>
            </a:r>
            <a:endParaRPr sz="2400" dirty="0"/>
          </a:p>
        </p:txBody>
      </p:sp>
      <p:pic>
        <p:nvPicPr>
          <p:cNvPr id="156" name="Shape 1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4957" y="821600"/>
            <a:ext cx="4078874" cy="40788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8952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is David my hero?</a:t>
            </a:r>
            <a:endParaRPr/>
          </a:p>
        </p:txBody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63" name="Shape 1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11225" y="166651"/>
            <a:ext cx="3641572" cy="3641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Shape 1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6626" y="1724200"/>
            <a:ext cx="4267001" cy="2844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4664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A141F6-9B57-4C06-939A-574BB954C9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778933"/>
            <a:ext cx="7780248" cy="3789942"/>
          </a:xfrm>
        </p:spPr>
        <p:txBody>
          <a:bodyPr/>
          <a:lstStyle/>
          <a:p>
            <a:r>
              <a:rPr lang="en-US" sz="2800" dirty="0"/>
              <a:t>Brian </a:t>
            </a:r>
            <a:r>
              <a:rPr lang="en-US" sz="2800" dirty="0" err="1"/>
              <a:t>Sodoma</a:t>
            </a:r>
            <a:r>
              <a:rPr lang="en-US" sz="2800" dirty="0"/>
              <a:t>, the Miracle Ear, 2016</a:t>
            </a:r>
          </a:p>
          <a:p>
            <a:endParaRPr lang="en-US" sz="2800" dirty="0"/>
          </a:p>
          <a:p>
            <a:r>
              <a:rPr lang="en-US" sz="2800" dirty="0"/>
              <a:t>“For the 48 million Americans battling hearing loss, there are many amazing hearing-impaired, or even deaf, athletes who can serve as symbols of hope and courage.”</a:t>
            </a:r>
          </a:p>
        </p:txBody>
      </p:sp>
    </p:spTree>
    <p:extLst>
      <p:ext uri="{BB962C8B-B14F-4D97-AF65-F5344CB8AC3E}">
        <p14:creationId xmlns:p14="http://schemas.microsoft.com/office/powerpoint/2010/main" val="30667437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Shape 135"/>
          <p:cNvPicPr preferRelativeResize="0"/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5600" y="159950"/>
            <a:ext cx="3086875" cy="463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Shape 1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43525" y="218250"/>
            <a:ext cx="3048000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33459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/>
              <a:t>David just keeps going</a:t>
            </a:r>
            <a:endParaRPr sz="3600" b="1" dirty="0"/>
          </a:p>
        </p:txBody>
      </p:sp>
      <p:sp>
        <p:nvSpPr>
          <p:cNvPr id="130" name="Shape 130"/>
          <p:cNvSpPr txBox="1"/>
          <p:nvPr/>
        </p:nvSpPr>
        <p:spPr>
          <a:xfrm>
            <a:off x="311700" y="1934285"/>
            <a:ext cx="4565100" cy="8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Char char="●"/>
            </a:pPr>
            <a:r>
              <a:rPr lang="en" sz="3000" dirty="0">
                <a:solidFill>
                  <a:schemeClr val="dk2"/>
                </a:solidFill>
              </a:rPr>
              <a:t>He does not give up</a:t>
            </a:r>
          </a:p>
          <a:p>
            <a:pPr marL="457200" lvl="0" indent="-419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Char char="●"/>
            </a:pPr>
            <a:r>
              <a:rPr lang="en" sz="3000" dirty="0">
                <a:solidFill>
                  <a:schemeClr val="dk2"/>
                </a:solidFill>
              </a:rPr>
              <a:t>When he went to College he . . .</a:t>
            </a:r>
            <a:endParaRPr sz="3000" dirty="0">
              <a:solidFill>
                <a:schemeClr val="dk2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CA2DE20-6998-4355-8215-BC3723C285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162" t="3687" b="323"/>
          <a:stretch/>
        </p:blipFill>
        <p:spPr>
          <a:xfrm>
            <a:off x="4416213" y="149013"/>
            <a:ext cx="4416087" cy="4666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423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/>
              <a:t>David is my hero because of </a:t>
            </a:r>
            <a:endParaRPr sz="3600" b="1" dirty="0"/>
          </a:p>
        </p:txBody>
      </p:sp>
      <p:sp>
        <p:nvSpPr>
          <p:cNvPr id="119" name="Shape 119"/>
          <p:cNvSpPr txBox="1"/>
          <p:nvPr/>
        </p:nvSpPr>
        <p:spPr>
          <a:xfrm>
            <a:off x="462575" y="1360100"/>
            <a:ext cx="6558900" cy="7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Char char="●"/>
            </a:pPr>
            <a:r>
              <a:rPr lang="en" sz="3000" b="1" dirty="0">
                <a:solidFill>
                  <a:schemeClr val="dk2"/>
                </a:solidFill>
              </a:rPr>
              <a:t>Who he is</a:t>
            </a:r>
            <a:endParaRPr sz="3000" b="1" dirty="0">
              <a:solidFill>
                <a:schemeClr val="dk2"/>
              </a:solidFill>
            </a:endParaRPr>
          </a:p>
        </p:txBody>
      </p:sp>
      <p:sp>
        <p:nvSpPr>
          <p:cNvPr id="120" name="Shape 120"/>
          <p:cNvSpPr txBox="1"/>
          <p:nvPr/>
        </p:nvSpPr>
        <p:spPr>
          <a:xfrm>
            <a:off x="462575" y="2084899"/>
            <a:ext cx="6676518" cy="2437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Char char="●"/>
            </a:pPr>
            <a:r>
              <a:rPr lang="en" sz="3000" b="1" dirty="0">
                <a:solidFill>
                  <a:schemeClr val="dk2"/>
                </a:solidFill>
              </a:rPr>
              <a:t>He continues to overcome what happened to him</a:t>
            </a:r>
          </a:p>
          <a:p>
            <a:pPr marL="457200" lvl="0" indent="-419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Char char="●"/>
            </a:pPr>
            <a:endParaRPr lang="en-US" sz="2000" b="1" dirty="0">
              <a:solidFill>
                <a:schemeClr val="dk2"/>
              </a:solidFill>
            </a:endParaRPr>
          </a:p>
          <a:p>
            <a:pPr marL="457200" lvl="0" indent="-419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Char char="●"/>
            </a:pPr>
            <a:r>
              <a:rPr lang="en-US" sz="3000" b="1" dirty="0">
                <a:solidFill>
                  <a:schemeClr val="dk2"/>
                </a:solidFill>
              </a:rPr>
              <a:t>He thrives even with the little he can hear</a:t>
            </a:r>
            <a:endParaRPr sz="3000" b="1" dirty="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789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/>
              <a:t>Knowing about David</a:t>
            </a:r>
            <a:endParaRPr sz="3600" b="1" dirty="0"/>
          </a:p>
        </p:txBody>
      </p:sp>
      <p:sp>
        <p:nvSpPr>
          <p:cNvPr id="120" name="Shape 120"/>
          <p:cNvSpPr txBox="1"/>
          <p:nvPr/>
        </p:nvSpPr>
        <p:spPr>
          <a:xfrm>
            <a:off x="462574" y="1198880"/>
            <a:ext cx="6990277" cy="3434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Char char="●"/>
            </a:pPr>
            <a:r>
              <a:rPr lang="en-US" sz="3000" b="1" dirty="0">
                <a:solidFill>
                  <a:schemeClr val="dk2"/>
                </a:solidFill>
              </a:rPr>
              <a:t>Has made me more empathetic</a:t>
            </a:r>
          </a:p>
          <a:p>
            <a:pPr marL="457200" lvl="0" indent="-419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Char char="●"/>
            </a:pPr>
            <a:endParaRPr lang="en-US" sz="2000" b="1" dirty="0">
              <a:solidFill>
                <a:schemeClr val="dk2"/>
              </a:solidFill>
            </a:endParaRPr>
          </a:p>
          <a:p>
            <a:pPr marL="457200" lvl="0" indent="-419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Char char="●"/>
            </a:pPr>
            <a:r>
              <a:rPr lang="en-US" sz="3000" b="1" dirty="0">
                <a:solidFill>
                  <a:schemeClr val="dk2"/>
                </a:solidFill>
              </a:rPr>
              <a:t>Has been a lot of fun</a:t>
            </a:r>
          </a:p>
          <a:p>
            <a:pPr marL="457200" lvl="0" indent="-419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Char char="●"/>
            </a:pPr>
            <a:endParaRPr lang="en-US" sz="2000" b="1" dirty="0">
              <a:solidFill>
                <a:schemeClr val="dk2"/>
              </a:solidFill>
            </a:endParaRPr>
          </a:p>
          <a:p>
            <a:pPr marL="457200" lvl="0" indent="-419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Char char="●"/>
            </a:pPr>
            <a:r>
              <a:rPr lang="en-US" sz="3000" b="1" dirty="0">
                <a:solidFill>
                  <a:schemeClr val="dk2"/>
                </a:solidFill>
              </a:rPr>
              <a:t>I’ve learned—I hope you have too.</a:t>
            </a:r>
            <a:endParaRPr sz="3000" b="1" dirty="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310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437915-57A7-4512-B7DC-B1DE85EB79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827" y="158179"/>
            <a:ext cx="6868345" cy="4572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5654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6A774-E1EA-4910-ABF1-6F2E6672D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AD2DD0-28E9-4A57-965C-EAA2CB1B82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326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311699" y="1229875"/>
            <a:ext cx="7573771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4290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 sz="3600" b="1" dirty="0"/>
              <a:t>How many of you can picture a world with no sound whatsoever? </a:t>
            </a:r>
            <a:endParaRPr sz="36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311700" y="488375"/>
            <a:ext cx="3901313" cy="134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4000" b="1" dirty="0"/>
              <a:t>I will show you my hero...</a:t>
            </a:r>
            <a:endParaRPr sz="4000" b="1" dirty="0"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 sz="2400" b="1" dirty="0"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 sz="2400" b="1" dirty="0"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 sz="2400" b="1" dirty="0"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 sz="2400" b="1" dirty="0"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 sz="2400" b="1" dirty="0"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dirty="0"/>
              <a:t> </a:t>
            </a:r>
            <a:endParaRPr dirty="0"/>
          </a:p>
        </p:txBody>
      </p:sp>
      <p:pic>
        <p:nvPicPr>
          <p:cNvPr id="105" name="Shape 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94292" y="160201"/>
            <a:ext cx="4442357" cy="4628546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Shape 106"/>
          <p:cNvSpPr txBox="1"/>
          <p:nvPr/>
        </p:nvSpPr>
        <p:spPr>
          <a:xfrm>
            <a:off x="407351" y="2255520"/>
            <a:ext cx="3541503" cy="2226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</a:pPr>
            <a:r>
              <a:rPr lang="en" sz="2800" b="1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...and his perspective of the world being partially deaf.</a:t>
            </a:r>
            <a:endParaRPr sz="2800" b="1" dirty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311700" y="488375"/>
            <a:ext cx="5032132" cy="134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3600" b="1" dirty="0"/>
              <a:t>I am close with people who are deaf</a:t>
            </a:r>
            <a:endParaRPr sz="3600" b="1" dirty="0"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 sz="2000" b="1" dirty="0"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 sz="2400" b="1" dirty="0"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 sz="2400" b="1" dirty="0"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 sz="2400" b="1" dirty="0"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 sz="2400" b="1" dirty="0"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dirty="0"/>
              <a:t> 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0B0E12-079A-4612-84A1-BCCAD2D149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3067" y="305673"/>
            <a:ext cx="2406372" cy="4140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279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3600" dirty="0"/>
          </a:p>
        </p:txBody>
      </p:sp>
      <p:sp>
        <p:nvSpPr>
          <p:cNvPr id="112" name="Shape 112"/>
          <p:cNvSpPr txBox="1"/>
          <p:nvPr/>
        </p:nvSpPr>
        <p:spPr>
          <a:xfrm>
            <a:off x="361102" y="1115165"/>
            <a:ext cx="8520600" cy="13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en-US" sz="3200" b="1" dirty="0">
                <a:solidFill>
                  <a:schemeClr val="dk2"/>
                </a:solidFill>
              </a:rPr>
              <a:t>Do you have hearing loss?</a:t>
            </a: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en-US" sz="3200" b="1" dirty="0">
                <a:solidFill>
                  <a:schemeClr val="dk2"/>
                </a:solidFill>
              </a:rPr>
              <a:t>Do you know someone who is deaf?</a:t>
            </a:r>
          </a:p>
          <a:p>
            <a:pPr marL="457200" lvl="0" indent="45720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dk2"/>
                </a:solidFill>
              </a:rPr>
              <a:t> </a:t>
            </a:r>
            <a:endParaRPr sz="2400" dirty="0">
              <a:solidFill>
                <a:schemeClr val="dk2"/>
              </a:solidFill>
            </a:endParaRPr>
          </a:p>
        </p:txBody>
      </p:sp>
      <p:sp>
        <p:nvSpPr>
          <p:cNvPr id="113" name="Shape 113"/>
          <p:cNvSpPr txBox="1"/>
          <p:nvPr/>
        </p:nvSpPr>
        <p:spPr>
          <a:xfrm>
            <a:off x="469475" y="3189625"/>
            <a:ext cx="78912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endParaRPr sz="2400" dirty="0"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/>
              <a:t>I will look at</a:t>
            </a:r>
            <a:endParaRPr sz="3600" b="1" dirty="0"/>
          </a:p>
        </p:txBody>
      </p:sp>
      <p:sp>
        <p:nvSpPr>
          <p:cNvPr id="119" name="Shape 119"/>
          <p:cNvSpPr txBox="1"/>
          <p:nvPr/>
        </p:nvSpPr>
        <p:spPr>
          <a:xfrm>
            <a:off x="462575" y="1360100"/>
            <a:ext cx="6558900" cy="7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Char char="●"/>
            </a:pPr>
            <a:r>
              <a:rPr lang="en" sz="3000" b="1" dirty="0">
                <a:solidFill>
                  <a:schemeClr val="dk2"/>
                </a:solidFill>
              </a:rPr>
              <a:t>Who is David?</a:t>
            </a:r>
            <a:endParaRPr sz="3000" b="1" dirty="0">
              <a:solidFill>
                <a:schemeClr val="dk2"/>
              </a:solidFill>
            </a:endParaRPr>
          </a:p>
        </p:txBody>
      </p:sp>
      <p:sp>
        <p:nvSpPr>
          <p:cNvPr id="120" name="Shape 120"/>
          <p:cNvSpPr txBox="1"/>
          <p:nvPr/>
        </p:nvSpPr>
        <p:spPr>
          <a:xfrm>
            <a:off x="462575" y="2075063"/>
            <a:ext cx="7642800" cy="6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Char char="●"/>
            </a:pPr>
            <a:r>
              <a:rPr lang="en" sz="3000" b="1" dirty="0">
                <a:solidFill>
                  <a:schemeClr val="dk2"/>
                </a:solidFill>
              </a:rPr>
              <a:t>What happened to him?</a:t>
            </a:r>
            <a:endParaRPr sz="3000" b="1" dirty="0">
              <a:solidFill>
                <a:schemeClr val="dk2"/>
              </a:solidFill>
            </a:endParaRPr>
          </a:p>
        </p:txBody>
      </p:sp>
      <p:sp>
        <p:nvSpPr>
          <p:cNvPr id="121" name="Shape 121"/>
          <p:cNvSpPr txBox="1"/>
          <p:nvPr/>
        </p:nvSpPr>
        <p:spPr>
          <a:xfrm>
            <a:off x="462575" y="2839471"/>
            <a:ext cx="7097400" cy="6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Char char="●"/>
            </a:pPr>
            <a:r>
              <a:rPr lang="en" sz="3000" b="1" dirty="0">
                <a:solidFill>
                  <a:schemeClr val="dk2"/>
                </a:solidFill>
              </a:rPr>
              <a:t>How does the world sound to him?</a:t>
            </a:r>
            <a:endParaRPr sz="3000" b="1" dirty="0">
              <a:solidFill>
                <a:schemeClr val="dk2"/>
              </a:solidFill>
            </a:endParaRPr>
          </a:p>
        </p:txBody>
      </p:sp>
      <p:sp>
        <p:nvSpPr>
          <p:cNvPr id="122" name="Shape 122"/>
          <p:cNvSpPr txBox="1"/>
          <p:nvPr/>
        </p:nvSpPr>
        <p:spPr>
          <a:xfrm>
            <a:off x="462575" y="3515971"/>
            <a:ext cx="5350500" cy="4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Char char="●"/>
            </a:pPr>
            <a:r>
              <a:rPr lang="en" sz="3000" b="1" dirty="0">
                <a:solidFill>
                  <a:schemeClr val="dk2"/>
                </a:solidFill>
              </a:rPr>
              <a:t>Why is he my hero?</a:t>
            </a:r>
            <a:endParaRPr sz="3000" b="1" dirty="0"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/>
              <a:t>Who is David?</a:t>
            </a:r>
            <a:endParaRPr sz="3600" b="1" dirty="0"/>
          </a:p>
        </p:txBody>
      </p:sp>
      <p:pic>
        <p:nvPicPr>
          <p:cNvPr id="128" name="Shape 1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58081" y="217412"/>
            <a:ext cx="3569546" cy="4516087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Shape 129"/>
          <p:cNvSpPr txBox="1"/>
          <p:nvPr/>
        </p:nvSpPr>
        <p:spPr>
          <a:xfrm>
            <a:off x="311700" y="1353200"/>
            <a:ext cx="4179020" cy="8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Char char="●"/>
            </a:pPr>
            <a:r>
              <a:rPr lang="en" sz="3000" dirty="0">
                <a:solidFill>
                  <a:schemeClr val="dk2"/>
                </a:solidFill>
              </a:rPr>
              <a:t>He was born on December 4th 1989 </a:t>
            </a:r>
            <a:endParaRPr sz="3000" dirty="0">
              <a:solidFill>
                <a:schemeClr val="dk2"/>
              </a:solidFill>
            </a:endParaRPr>
          </a:p>
        </p:txBody>
      </p:sp>
      <p:sp>
        <p:nvSpPr>
          <p:cNvPr id="130" name="Shape 130"/>
          <p:cNvSpPr txBox="1"/>
          <p:nvPr/>
        </p:nvSpPr>
        <p:spPr>
          <a:xfrm>
            <a:off x="311700" y="2787725"/>
            <a:ext cx="4565100" cy="8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Char char="●"/>
            </a:pPr>
            <a:r>
              <a:rPr lang="en" sz="3000" dirty="0">
                <a:solidFill>
                  <a:schemeClr val="dk2"/>
                </a:solidFill>
              </a:rPr>
              <a:t>He is majoring in Chemical Engineering</a:t>
            </a:r>
            <a:endParaRPr sz="3000" dirty="0"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happened?</a:t>
            </a:r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4083319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David says: “My mom found out there was something wrong when i was like 2 years old and was sitting on the couch watching TV, she kept calling my name repeatedly but I never turned around. When she took me to the doctor he said “Your son is deaf’.” </a:t>
            </a:r>
            <a:endParaRPr dirty="0"/>
          </a:p>
        </p:txBody>
      </p:sp>
      <p:pic>
        <p:nvPicPr>
          <p:cNvPr id="143" name="Shape 1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8983" y="604581"/>
            <a:ext cx="3800165" cy="36183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6961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342</Words>
  <Application>Microsoft Office PowerPoint</Application>
  <PresentationFormat>On-screen Show (16:9)</PresentationFormat>
  <Paragraphs>56</Paragraphs>
  <Slides>19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Roboto</vt:lpstr>
      <vt:lpstr>Geometric</vt:lpstr>
      <vt:lpstr>My Hero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 will look at</vt:lpstr>
      <vt:lpstr>Who is David?</vt:lpstr>
      <vt:lpstr>What happened?</vt:lpstr>
      <vt:lpstr>How does he hear the world</vt:lpstr>
      <vt:lpstr>PowerPoint Presentation</vt:lpstr>
      <vt:lpstr>Why is David my hero?</vt:lpstr>
      <vt:lpstr>PowerPoint Presentation</vt:lpstr>
      <vt:lpstr>PowerPoint Presentation</vt:lpstr>
      <vt:lpstr>David just keeps going</vt:lpstr>
      <vt:lpstr>David is my hero because of </vt:lpstr>
      <vt:lpstr>Knowing about David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Hero</dc:title>
  <dc:creator>Jim Climb the Mountain</dc:creator>
  <cp:lastModifiedBy>Jim Climb the Mountain</cp:lastModifiedBy>
  <cp:revision>19</cp:revision>
  <dcterms:modified xsi:type="dcterms:W3CDTF">2022-05-04T23:56:21Z</dcterms:modified>
</cp:coreProperties>
</file>