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18" r:id="rId2"/>
    <p:sldId id="419" r:id="rId3"/>
    <p:sldId id="259" r:id="rId4"/>
    <p:sldId id="265" r:id="rId5"/>
    <p:sldId id="422" r:id="rId6"/>
    <p:sldId id="420" r:id="rId7"/>
    <p:sldId id="421" r:id="rId8"/>
    <p:sldId id="424" r:id="rId9"/>
    <p:sldId id="42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8" autoAdjust="0"/>
    <p:restoredTop sz="94660"/>
  </p:normalViewPr>
  <p:slideViewPr>
    <p:cSldViewPr snapToGrid="0">
      <p:cViewPr varScale="1">
        <p:scale>
          <a:sx n="134" d="100"/>
          <a:sy n="134" d="100"/>
        </p:scale>
        <p:origin x="116" y="6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BCE91-9FE2-7D21-7A26-0B88B9C666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AB6D18-7545-2558-A14A-99AEAAD300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90131E-52A2-1370-8A13-2BA277BC2DC7}"/>
              </a:ext>
            </a:extLst>
          </p:cNvPr>
          <p:cNvSpPr>
            <a:spLocks noGrp="1"/>
          </p:cNvSpPr>
          <p:nvPr>
            <p:ph type="dt" sz="half" idx="10"/>
          </p:nvPr>
        </p:nvSpPr>
        <p:spPr/>
        <p:txBody>
          <a:bodyPr/>
          <a:lstStyle/>
          <a:p>
            <a:fld id="{109CD2B5-0D64-48C1-A6D0-27DC0B4274CA}" type="datetimeFigureOut">
              <a:rPr lang="en-US" smtClean="0"/>
              <a:t>7/18/2024</a:t>
            </a:fld>
            <a:endParaRPr lang="en-US"/>
          </a:p>
        </p:txBody>
      </p:sp>
      <p:sp>
        <p:nvSpPr>
          <p:cNvPr id="5" name="Footer Placeholder 4">
            <a:extLst>
              <a:ext uri="{FF2B5EF4-FFF2-40B4-BE49-F238E27FC236}">
                <a16:creationId xmlns:a16="http://schemas.microsoft.com/office/drawing/2014/main" id="{225EE877-E2AC-32EB-9790-FD022235B2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293030-714F-F1A4-6736-10164C4DB03F}"/>
              </a:ext>
            </a:extLst>
          </p:cNvPr>
          <p:cNvSpPr>
            <a:spLocks noGrp="1"/>
          </p:cNvSpPr>
          <p:nvPr>
            <p:ph type="sldNum" sz="quarter" idx="12"/>
          </p:nvPr>
        </p:nvSpPr>
        <p:spPr/>
        <p:txBody>
          <a:bodyPr/>
          <a:lstStyle/>
          <a:p>
            <a:fld id="{E516B39C-6CB9-4AD0-9E93-479A0C2558BF}" type="slidenum">
              <a:rPr lang="en-US" smtClean="0"/>
              <a:t>‹#›</a:t>
            </a:fld>
            <a:endParaRPr lang="en-US"/>
          </a:p>
        </p:txBody>
      </p:sp>
    </p:spTree>
    <p:extLst>
      <p:ext uri="{BB962C8B-B14F-4D97-AF65-F5344CB8AC3E}">
        <p14:creationId xmlns:p14="http://schemas.microsoft.com/office/powerpoint/2010/main" val="3559947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7500-B525-0A8B-2A9B-DCEDCFB8D9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8FAF18-78E5-BEA9-4EEA-79022E8471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B79988-FCE4-D851-87F3-3A34AE6F0D69}"/>
              </a:ext>
            </a:extLst>
          </p:cNvPr>
          <p:cNvSpPr>
            <a:spLocks noGrp="1"/>
          </p:cNvSpPr>
          <p:nvPr>
            <p:ph type="dt" sz="half" idx="10"/>
          </p:nvPr>
        </p:nvSpPr>
        <p:spPr/>
        <p:txBody>
          <a:bodyPr/>
          <a:lstStyle/>
          <a:p>
            <a:fld id="{109CD2B5-0D64-48C1-A6D0-27DC0B4274CA}" type="datetimeFigureOut">
              <a:rPr lang="en-US" smtClean="0"/>
              <a:t>7/18/2024</a:t>
            </a:fld>
            <a:endParaRPr lang="en-US"/>
          </a:p>
        </p:txBody>
      </p:sp>
      <p:sp>
        <p:nvSpPr>
          <p:cNvPr id="5" name="Footer Placeholder 4">
            <a:extLst>
              <a:ext uri="{FF2B5EF4-FFF2-40B4-BE49-F238E27FC236}">
                <a16:creationId xmlns:a16="http://schemas.microsoft.com/office/drawing/2014/main" id="{76DAE553-8525-68AB-79EB-112F967DC3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4EE1D2-4820-1155-8EBD-348EBD38DBC7}"/>
              </a:ext>
            </a:extLst>
          </p:cNvPr>
          <p:cNvSpPr>
            <a:spLocks noGrp="1"/>
          </p:cNvSpPr>
          <p:nvPr>
            <p:ph type="sldNum" sz="quarter" idx="12"/>
          </p:nvPr>
        </p:nvSpPr>
        <p:spPr/>
        <p:txBody>
          <a:bodyPr/>
          <a:lstStyle/>
          <a:p>
            <a:fld id="{E516B39C-6CB9-4AD0-9E93-479A0C2558BF}" type="slidenum">
              <a:rPr lang="en-US" smtClean="0"/>
              <a:t>‹#›</a:t>
            </a:fld>
            <a:endParaRPr lang="en-US"/>
          </a:p>
        </p:txBody>
      </p:sp>
    </p:spTree>
    <p:extLst>
      <p:ext uri="{BB962C8B-B14F-4D97-AF65-F5344CB8AC3E}">
        <p14:creationId xmlns:p14="http://schemas.microsoft.com/office/powerpoint/2010/main" val="1201109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87B92B-9288-1E9F-FA82-9E01F6372A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050B63-7245-2F54-D45D-A31318C71F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FDC6B0-D7E1-E4B2-D8E8-41BF2FFCE822}"/>
              </a:ext>
            </a:extLst>
          </p:cNvPr>
          <p:cNvSpPr>
            <a:spLocks noGrp="1"/>
          </p:cNvSpPr>
          <p:nvPr>
            <p:ph type="dt" sz="half" idx="10"/>
          </p:nvPr>
        </p:nvSpPr>
        <p:spPr/>
        <p:txBody>
          <a:bodyPr/>
          <a:lstStyle/>
          <a:p>
            <a:fld id="{109CD2B5-0D64-48C1-A6D0-27DC0B4274CA}" type="datetimeFigureOut">
              <a:rPr lang="en-US" smtClean="0"/>
              <a:t>7/18/2024</a:t>
            </a:fld>
            <a:endParaRPr lang="en-US"/>
          </a:p>
        </p:txBody>
      </p:sp>
      <p:sp>
        <p:nvSpPr>
          <p:cNvPr id="5" name="Footer Placeholder 4">
            <a:extLst>
              <a:ext uri="{FF2B5EF4-FFF2-40B4-BE49-F238E27FC236}">
                <a16:creationId xmlns:a16="http://schemas.microsoft.com/office/drawing/2014/main" id="{D5513AC4-7074-E80D-4C07-3119326775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11B314-CA86-2A84-DAC2-65C351E7077F}"/>
              </a:ext>
            </a:extLst>
          </p:cNvPr>
          <p:cNvSpPr>
            <a:spLocks noGrp="1"/>
          </p:cNvSpPr>
          <p:nvPr>
            <p:ph type="sldNum" sz="quarter" idx="12"/>
          </p:nvPr>
        </p:nvSpPr>
        <p:spPr/>
        <p:txBody>
          <a:bodyPr/>
          <a:lstStyle/>
          <a:p>
            <a:fld id="{E516B39C-6CB9-4AD0-9E93-479A0C2558BF}" type="slidenum">
              <a:rPr lang="en-US" smtClean="0"/>
              <a:t>‹#›</a:t>
            </a:fld>
            <a:endParaRPr lang="en-US"/>
          </a:p>
        </p:txBody>
      </p:sp>
    </p:spTree>
    <p:extLst>
      <p:ext uri="{BB962C8B-B14F-4D97-AF65-F5344CB8AC3E}">
        <p14:creationId xmlns:p14="http://schemas.microsoft.com/office/powerpoint/2010/main" val="431416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B4C7-4EE7-B929-C065-ABDAC25AE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DEB63F-4AB7-DA1A-8F1F-743DB6BC9C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67D916-55C3-2395-BB54-4A084FBBF1AA}"/>
              </a:ext>
            </a:extLst>
          </p:cNvPr>
          <p:cNvSpPr>
            <a:spLocks noGrp="1"/>
          </p:cNvSpPr>
          <p:nvPr>
            <p:ph type="dt" sz="half" idx="10"/>
          </p:nvPr>
        </p:nvSpPr>
        <p:spPr/>
        <p:txBody>
          <a:bodyPr/>
          <a:lstStyle/>
          <a:p>
            <a:fld id="{109CD2B5-0D64-48C1-A6D0-27DC0B4274CA}" type="datetimeFigureOut">
              <a:rPr lang="en-US" smtClean="0"/>
              <a:t>7/18/2024</a:t>
            </a:fld>
            <a:endParaRPr lang="en-US"/>
          </a:p>
        </p:txBody>
      </p:sp>
      <p:sp>
        <p:nvSpPr>
          <p:cNvPr id="5" name="Footer Placeholder 4">
            <a:extLst>
              <a:ext uri="{FF2B5EF4-FFF2-40B4-BE49-F238E27FC236}">
                <a16:creationId xmlns:a16="http://schemas.microsoft.com/office/drawing/2014/main" id="{7FAD4C5C-42CB-BD17-C37E-2FE9C648D7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D08DBE-2FC6-2679-1C0F-71F9A1FE3AAF}"/>
              </a:ext>
            </a:extLst>
          </p:cNvPr>
          <p:cNvSpPr>
            <a:spLocks noGrp="1"/>
          </p:cNvSpPr>
          <p:nvPr>
            <p:ph type="sldNum" sz="quarter" idx="12"/>
          </p:nvPr>
        </p:nvSpPr>
        <p:spPr/>
        <p:txBody>
          <a:bodyPr/>
          <a:lstStyle/>
          <a:p>
            <a:fld id="{E516B39C-6CB9-4AD0-9E93-479A0C2558BF}" type="slidenum">
              <a:rPr lang="en-US" smtClean="0"/>
              <a:t>‹#›</a:t>
            </a:fld>
            <a:endParaRPr lang="en-US"/>
          </a:p>
        </p:txBody>
      </p:sp>
    </p:spTree>
    <p:extLst>
      <p:ext uri="{BB962C8B-B14F-4D97-AF65-F5344CB8AC3E}">
        <p14:creationId xmlns:p14="http://schemas.microsoft.com/office/powerpoint/2010/main" val="400517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F81B-B9F4-50C4-4ECF-39F4E1393C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3FCC3F-7AA1-B446-C729-7F34954254C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413202-F0FD-51F0-050A-8E023E29CE2A}"/>
              </a:ext>
            </a:extLst>
          </p:cNvPr>
          <p:cNvSpPr>
            <a:spLocks noGrp="1"/>
          </p:cNvSpPr>
          <p:nvPr>
            <p:ph type="dt" sz="half" idx="10"/>
          </p:nvPr>
        </p:nvSpPr>
        <p:spPr/>
        <p:txBody>
          <a:bodyPr/>
          <a:lstStyle/>
          <a:p>
            <a:fld id="{109CD2B5-0D64-48C1-A6D0-27DC0B4274CA}" type="datetimeFigureOut">
              <a:rPr lang="en-US" smtClean="0"/>
              <a:t>7/18/2024</a:t>
            </a:fld>
            <a:endParaRPr lang="en-US"/>
          </a:p>
        </p:txBody>
      </p:sp>
      <p:sp>
        <p:nvSpPr>
          <p:cNvPr id="5" name="Footer Placeholder 4">
            <a:extLst>
              <a:ext uri="{FF2B5EF4-FFF2-40B4-BE49-F238E27FC236}">
                <a16:creationId xmlns:a16="http://schemas.microsoft.com/office/drawing/2014/main" id="{C1494306-4989-0CAF-5A12-2ECAEA31F3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61A26D-1FB3-2E86-C493-933CE9DC831C}"/>
              </a:ext>
            </a:extLst>
          </p:cNvPr>
          <p:cNvSpPr>
            <a:spLocks noGrp="1"/>
          </p:cNvSpPr>
          <p:nvPr>
            <p:ph type="sldNum" sz="quarter" idx="12"/>
          </p:nvPr>
        </p:nvSpPr>
        <p:spPr/>
        <p:txBody>
          <a:bodyPr/>
          <a:lstStyle/>
          <a:p>
            <a:fld id="{E516B39C-6CB9-4AD0-9E93-479A0C2558BF}" type="slidenum">
              <a:rPr lang="en-US" smtClean="0"/>
              <a:t>‹#›</a:t>
            </a:fld>
            <a:endParaRPr lang="en-US"/>
          </a:p>
        </p:txBody>
      </p:sp>
    </p:spTree>
    <p:extLst>
      <p:ext uri="{BB962C8B-B14F-4D97-AF65-F5344CB8AC3E}">
        <p14:creationId xmlns:p14="http://schemas.microsoft.com/office/powerpoint/2010/main" val="2062295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CB336-3B41-BA09-15A4-8981DCE68B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14702A-DE2A-4C39-D8D4-7F0B67B097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E695E1-1A05-1E23-5B80-31D0F9B655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3B7B87-6691-5E3C-F146-2511C336FA98}"/>
              </a:ext>
            </a:extLst>
          </p:cNvPr>
          <p:cNvSpPr>
            <a:spLocks noGrp="1"/>
          </p:cNvSpPr>
          <p:nvPr>
            <p:ph type="dt" sz="half" idx="10"/>
          </p:nvPr>
        </p:nvSpPr>
        <p:spPr/>
        <p:txBody>
          <a:bodyPr/>
          <a:lstStyle/>
          <a:p>
            <a:fld id="{109CD2B5-0D64-48C1-A6D0-27DC0B4274CA}" type="datetimeFigureOut">
              <a:rPr lang="en-US" smtClean="0"/>
              <a:t>7/18/2024</a:t>
            </a:fld>
            <a:endParaRPr lang="en-US"/>
          </a:p>
        </p:txBody>
      </p:sp>
      <p:sp>
        <p:nvSpPr>
          <p:cNvPr id="6" name="Footer Placeholder 5">
            <a:extLst>
              <a:ext uri="{FF2B5EF4-FFF2-40B4-BE49-F238E27FC236}">
                <a16:creationId xmlns:a16="http://schemas.microsoft.com/office/drawing/2014/main" id="{9DEF3CAE-B974-9069-9795-6F2C198E06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43C25B-140C-1CEE-4CAF-0996CA6D318D}"/>
              </a:ext>
            </a:extLst>
          </p:cNvPr>
          <p:cNvSpPr>
            <a:spLocks noGrp="1"/>
          </p:cNvSpPr>
          <p:nvPr>
            <p:ph type="sldNum" sz="quarter" idx="12"/>
          </p:nvPr>
        </p:nvSpPr>
        <p:spPr/>
        <p:txBody>
          <a:bodyPr/>
          <a:lstStyle/>
          <a:p>
            <a:fld id="{E516B39C-6CB9-4AD0-9E93-479A0C2558BF}" type="slidenum">
              <a:rPr lang="en-US" smtClean="0"/>
              <a:t>‹#›</a:t>
            </a:fld>
            <a:endParaRPr lang="en-US"/>
          </a:p>
        </p:txBody>
      </p:sp>
    </p:spTree>
    <p:extLst>
      <p:ext uri="{BB962C8B-B14F-4D97-AF65-F5344CB8AC3E}">
        <p14:creationId xmlns:p14="http://schemas.microsoft.com/office/powerpoint/2010/main" val="188631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75762-09E2-633E-B721-5AB553AFDA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17A164-9C76-BD69-E59A-6E025A8C17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688CE0-B6B4-EEF9-B8D6-85F38ED7F8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6F6D9-9ED7-36D1-49F9-0B568FC425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A80594-11AC-D0DE-FA25-42E131FF38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891B2A-BE1E-0BCF-3CD1-4101BAF1F273}"/>
              </a:ext>
            </a:extLst>
          </p:cNvPr>
          <p:cNvSpPr>
            <a:spLocks noGrp="1"/>
          </p:cNvSpPr>
          <p:nvPr>
            <p:ph type="dt" sz="half" idx="10"/>
          </p:nvPr>
        </p:nvSpPr>
        <p:spPr/>
        <p:txBody>
          <a:bodyPr/>
          <a:lstStyle/>
          <a:p>
            <a:fld id="{109CD2B5-0D64-48C1-A6D0-27DC0B4274CA}" type="datetimeFigureOut">
              <a:rPr lang="en-US" smtClean="0"/>
              <a:t>7/18/2024</a:t>
            </a:fld>
            <a:endParaRPr lang="en-US"/>
          </a:p>
        </p:txBody>
      </p:sp>
      <p:sp>
        <p:nvSpPr>
          <p:cNvPr id="8" name="Footer Placeholder 7">
            <a:extLst>
              <a:ext uri="{FF2B5EF4-FFF2-40B4-BE49-F238E27FC236}">
                <a16:creationId xmlns:a16="http://schemas.microsoft.com/office/drawing/2014/main" id="{68E0B8C0-FA4C-FC66-595F-9358A382B6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D1BD83-7CD7-5649-8C0A-43854C58C638}"/>
              </a:ext>
            </a:extLst>
          </p:cNvPr>
          <p:cNvSpPr>
            <a:spLocks noGrp="1"/>
          </p:cNvSpPr>
          <p:nvPr>
            <p:ph type="sldNum" sz="quarter" idx="12"/>
          </p:nvPr>
        </p:nvSpPr>
        <p:spPr/>
        <p:txBody>
          <a:bodyPr/>
          <a:lstStyle/>
          <a:p>
            <a:fld id="{E516B39C-6CB9-4AD0-9E93-479A0C2558BF}" type="slidenum">
              <a:rPr lang="en-US" smtClean="0"/>
              <a:t>‹#›</a:t>
            </a:fld>
            <a:endParaRPr lang="en-US"/>
          </a:p>
        </p:txBody>
      </p:sp>
    </p:spTree>
    <p:extLst>
      <p:ext uri="{BB962C8B-B14F-4D97-AF65-F5344CB8AC3E}">
        <p14:creationId xmlns:p14="http://schemas.microsoft.com/office/powerpoint/2010/main" val="404270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95D3A-0A8E-8DF8-CD8C-86300EF3DF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A5C483-740E-0EDD-0365-A8AB1528C17C}"/>
              </a:ext>
            </a:extLst>
          </p:cNvPr>
          <p:cNvSpPr>
            <a:spLocks noGrp="1"/>
          </p:cNvSpPr>
          <p:nvPr>
            <p:ph type="dt" sz="half" idx="10"/>
          </p:nvPr>
        </p:nvSpPr>
        <p:spPr/>
        <p:txBody>
          <a:bodyPr/>
          <a:lstStyle/>
          <a:p>
            <a:fld id="{109CD2B5-0D64-48C1-A6D0-27DC0B4274CA}" type="datetimeFigureOut">
              <a:rPr lang="en-US" smtClean="0"/>
              <a:t>7/18/2024</a:t>
            </a:fld>
            <a:endParaRPr lang="en-US"/>
          </a:p>
        </p:txBody>
      </p:sp>
      <p:sp>
        <p:nvSpPr>
          <p:cNvPr id="4" name="Footer Placeholder 3">
            <a:extLst>
              <a:ext uri="{FF2B5EF4-FFF2-40B4-BE49-F238E27FC236}">
                <a16:creationId xmlns:a16="http://schemas.microsoft.com/office/drawing/2014/main" id="{20735413-DE9C-DE9E-F4B8-10A46BF8F8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7449C5-78B2-AEDD-B116-BAB30E9A719F}"/>
              </a:ext>
            </a:extLst>
          </p:cNvPr>
          <p:cNvSpPr>
            <a:spLocks noGrp="1"/>
          </p:cNvSpPr>
          <p:nvPr>
            <p:ph type="sldNum" sz="quarter" idx="12"/>
          </p:nvPr>
        </p:nvSpPr>
        <p:spPr/>
        <p:txBody>
          <a:bodyPr/>
          <a:lstStyle/>
          <a:p>
            <a:fld id="{E516B39C-6CB9-4AD0-9E93-479A0C2558BF}" type="slidenum">
              <a:rPr lang="en-US" smtClean="0"/>
              <a:t>‹#›</a:t>
            </a:fld>
            <a:endParaRPr lang="en-US"/>
          </a:p>
        </p:txBody>
      </p:sp>
    </p:spTree>
    <p:extLst>
      <p:ext uri="{BB962C8B-B14F-4D97-AF65-F5344CB8AC3E}">
        <p14:creationId xmlns:p14="http://schemas.microsoft.com/office/powerpoint/2010/main" val="3984169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9D7991-C455-A3EE-8AB8-DF9102334680}"/>
              </a:ext>
            </a:extLst>
          </p:cNvPr>
          <p:cNvSpPr>
            <a:spLocks noGrp="1"/>
          </p:cNvSpPr>
          <p:nvPr>
            <p:ph type="dt" sz="half" idx="10"/>
          </p:nvPr>
        </p:nvSpPr>
        <p:spPr/>
        <p:txBody>
          <a:bodyPr/>
          <a:lstStyle/>
          <a:p>
            <a:fld id="{109CD2B5-0D64-48C1-A6D0-27DC0B4274CA}" type="datetimeFigureOut">
              <a:rPr lang="en-US" smtClean="0"/>
              <a:t>7/18/2024</a:t>
            </a:fld>
            <a:endParaRPr lang="en-US"/>
          </a:p>
        </p:txBody>
      </p:sp>
      <p:sp>
        <p:nvSpPr>
          <p:cNvPr id="3" name="Footer Placeholder 2">
            <a:extLst>
              <a:ext uri="{FF2B5EF4-FFF2-40B4-BE49-F238E27FC236}">
                <a16:creationId xmlns:a16="http://schemas.microsoft.com/office/drawing/2014/main" id="{AA7F9119-44D7-29EE-D96E-3F1753E9B8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B20CD4-F441-0D42-8B87-BF92AC206BC5}"/>
              </a:ext>
            </a:extLst>
          </p:cNvPr>
          <p:cNvSpPr>
            <a:spLocks noGrp="1"/>
          </p:cNvSpPr>
          <p:nvPr>
            <p:ph type="sldNum" sz="quarter" idx="12"/>
          </p:nvPr>
        </p:nvSpPr>
        <p:spPr/>
        <p:txBody>
          <a:bodyPr/>
          <a:lstStyle/>
          <a:p>
            <a:fld id="{E516B39C-6CB9-4AD0-9E93-479A0C2558BF}" type="slidenum">
              <a:rPr lang="en-US" smtClean="0"/>
              <a:t>‹#›</a:t>
            </a:fld>
            <a:endParaRPr lang="en-US"/>
          </a:p>
        </p:txBody>
      </p:sp>
    </p:spTree>
    <p:extLst>
      <p:ext uri="{BB962C8B-B14F-4D97-AF65-F5344CB8AC3E}">
        <p14:creationId xmlns:p14="http://schemas.microsoft.com/office/powerpoint/2010/main" val="1941296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EC33-44E9-688D-E6BF-7124326AFD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FDF6A8-933B-860D-DB07-8585CD3698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B7DD31-4981-631C-B28F-7EA82D6871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B3676C-DFC8-0100-0344-AE646589927B}"/>
              </a:ext>
            </a:extLst>
          </p:cNvPr>
          <p:cNvSpPr>
            <a:spLocks noGrp="1"/>
          </p:cNvSpPr>
          <p:nvPr>
            <p:ph type="dt" sz="half" idx="10"/>
          </p:nvPr>
        </p:nvSpPr>
        <p:spPr/>
        <p:txBody>
          <a:bodyPr/>
          <a:lstStyle/>
          <a:p>
            <a:fld id="{109CD2B5-0D64-48C1-A6D0-27DC0B4274CA}" type="datetimeFigureOut">
              <a:rPr lang="en-US" smtClean="0"/>
              <a:t>7/18/2024</a:t>
            </a:fld>
            <a:endParaRPr lang="en-US"/>
          </a:p>
        </p:txBody>
      </p:sp>
      <p:sp>
        <p:nvSpPr>
          <p:cNvPr id="6" name="Footer Placeholder 5">
            <a:extLst>
              <a:ext uri="{FF2B5EF4-FFF2-40B4-BE49-F238E27FC236}">
                <a16:creationId xmlns:a16="http://schemas.microsoft.com/office/drawing/2014/main" id="{1741D9EC-D7E9-91FE-BF74-51FE046138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CDAF96-7925-9BB8-321A-3518E942A01A}"/>
              </a:ext>
            </a:extLst>
          </p:cNvPr>
          <p:cNvSpPr>
            <a:spLocks noGrp="1"/>
          </p:cNvSpPr>
          <p:nvPr>
            <p:ph type="sldNum" sz="quarter" idx="12"/>
          </p:nvPr>
        </p:nvSpPr>
        <p:spPr/>
        <p:txBody>
          <a:bodyPr/>
          <a:lstStyle/>
          <a:p>
            <a:fld id="{E516B39C-6CB9-4AD0-9E93-479A0C2558BF}" type="slidenum">
              <a:rPr lang="en-US" smtClean="0"/>
              <a:t>‹#›</a:t>
            </a:fld>
            <a:endParaRPr lang="en-US"/>
          </a:p>
        </p:txBody>
      </p:sp>
    </p:spTree>
    <p:extLst>
      <p:ext uri="{BB962C8B-B14F-4D97-AF65-F5344CB8AC3E}">
        <p14:creationId xmlns:p14="http://schemas.microsoft.com/office/powerpoint/2010/main" val="425500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87D16-F866-B33C-427D-195AA6520C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757A2A-F5F3-CA8B-0244-4A3314D4A1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476DEA-2789-133A-7500-7FC0D1EF74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F8FC49-C198-4E8B-763C-DB3EAED61B0C}"/>
              </a:ext>
            </a:extLst>
          </p:cNvPr>
          <p:cNvSpPr>
            <a:spLocks noGrp="1"/>
          </p:cNvSpPr>
          <p:nvPr>
            <p:ph type="dt" sz="half" idx="10"/>
          </p:nvPr>
        </p:nvSpPr>
        <p:spPr/>
        <p:txBody>
          <a:bodyPr/>
          <a:lstStyle/>
          <a:p>
            <a:fld id="{109CD2B5-0D64-48C1-A6D0-27DC0B4274CA}" type="datetimeFigureOut">
              <a:rPr lang="en-US" smtClean="0"/>
              <a:t>7/18/2024</a:t>
            </a:fld>
            <a:endParaRPr lang="en-US"/>
          </a:p>
        </p:txBody>
      </p:sp>
      <p:sp>
        <p:nvSpPr>
          <p:cNvPr id="6" name="Footer Placeholder 5">
            <a:extLst>
              <a:ext uri="{FF2B5EF4-FFF2-40B4-BE49-F238E27FC236}">
                <a16:creationId xmlns:a16="http://schemas.microsoft.com/office/drawing/2014/main" id="{06B8C6CA-A4E2-699C-20F1-D295D848A5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1538BD-7F2F-9F46-E3D5-5E4C7E498C18}"/>
              </a:ext>
            </a:extLst>
          </p:cNvPr>
          <p:cNvSpPr>
            <a:spLocks noGrp="1"/>
          </p:cNvSpPr>
          <p:nvPr>
            <p:ph type="sldNum" sz="quarter" idx="12"/>
          </p:nvPr>
        </p:nvSpPr>
        <p:spPr/>
        <p:txBody>
          <a:bodyPr/>
          <a:lstStyle/>
          <a:p>
            <a:fld id="{E516B39C-6CB9-4AD0-9E93-479A0C2558BF}" type="slidenum">
              <a:rPr lang="en-US" smtClean="0"/>
              <a:t>‹#›</a:t>
            </a:fld>
            <a:endParaRPr lang="en-US"/>
          </a:p>
        </p:txBody>
      </p:sp>
    </p:spTree>
    <p:extLst>
      <p:ext uri="{BB962C8B-B14F-4D97-AF65-F5344CB8AC3E}">
        <p14:creationId xmlns:p14="http://schemas.microsoft.com/office/powerpoint/2010/main" val="1828150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98BF16-F0D9-7370-FCC3-7D44EC78A7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2617CF-647E-FE69-2616-B7A1A6BFBD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EF70DC-D907-828F-6AB9-982464A66E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09CD2B5-0D64-48C1-A6D0-27DC0B4274CA}" type="datetimeFigureOut">
              <a:rPr lang="en-US" smtClean="0"/>
              <a:t>7/18/2024</a:t>
            </a:fld>
            <a:endParaRPr lang="en-US"/>
          </a:p>
        </p:txBody>
      </p:sp>
      <p:sp>
        <p:nvSpPr>
          <p:cNvPr id="5" name="Footer Placeholder 4">
            <a:extLst>
              <a:ext uri="{FF2B5EF4-FFF2-40B4-BE49-F238E27FC236}">
                <a16:creationId xmlns:a16="http://schemas.microsoft.com/office/drawing/2014/main" id="{04E63B55-3C58-AF12-357F-C1211F6670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F40CEFF-C0F0-65D4-26AE-C1516F5181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516B39C-6CB9-4AD0-9E93-479A0C2558BF}" type="slidenum">
              <a:rPr lang="en-US" smtClean="0"/>
              <a:t>‹#›</a:t>
            </a:fld>
            <a:endParaRPr lang="en-US"/>
          </a:p>
        </p:txBody>
      </p:sp>
    </p:spTree>
    <p:extLst>
      <p:ext uri="{BB962C8B-B14F-4D97-AF65-F5344CB8AC3E}">
        <p14:creationId xmlns:p14="http://schemas.microsoft.com/office/powerpoint/2010/main" val="2761948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2E971-5924-4354-9A12-863B3667C7E4}"/>
              </a:ext>
            </a:extLst>
          </p:cNvPr>
          <p:cNvSpPr>
            <a:spLocks noGrp="1"/>
          </p:cNvSpPr>
          <p:nvPr>
            <p:ph type="ctrTitle"/>
          </p:nvPr>
        </p:nvSpPr>
        <p:spPr/>
        <p:txBody>
          <a:bodyPr/>
          <a:lstStyle/>
          <a:p>
            <a:r>
              <a:rPr lang="en-US" b="1" dirty="0"/>
              <a:t>TOPIC OVERVIEW</a:t>
            </a:r>
          </a:p>
        </p:txBody>
      </p:sp>
      <p:sp>
        <p:nvSpPr>
          <p:cNvPr id="3" name="Subtitle 2">
            <a:extLst>
              <a:ext uri="{FF2B5EF4-FFF2-40B4-BE49-F238E27FC236}">
                <a16:creationId xmlns:a16="http://schemas.microsoft.com/office/drawing/2014/main" id="{64943E55-B08D-4B35-AD74-21B1824549AF}"/>
              </a:ext>
            </a:extLst>
          </p:cNvPr>
          <p:cNvSpPr>
            <a:spLocks noGrp="1"/>
          </p:cNvSpPr>
          <p:nvPr>
            <p:ph type="subTitle" idx="1"/>
          </p:nvPr>
        </p:nvSpPr>
        <p:spPr/>
        <p:txBody>
          <a:bodyPr>
            <a:normAutofit/>
          </a:bodyPr>
          <a:lstStyle/>
          <a:p>
            <a:endParaRPr lang="en-US" sz="4000" b="1" dirty="0"/>
          </a:p>
        </p:txBody>
      </p:sp>
    </p:spTree>
    <p:extLst>
      <p:ext uri="{BB962C8B-B14F-4D97-AF65-F5344CB8AC3E}">
        <p14:creationId xmlns:p14="http://schemas.microsoft.com/office/powerpoint/2010/main" val="1562914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36240-8B62-9B27-FA6F-D64277F52817}"/>
              </a:ext>
            </a:extLst>
          </p:cNvPr>
          <p:cNvSpPr>
            <a:spLocks noGrp="1"/>
          </p:cNvSpPr>
          <p:nvPr>
            <p:ph type="title"/>
          </p:nvPr>
        </p:nvSpPr>
        <p:spPr>
          <a:xfrm>
            <a:off x="890046" y="295836"/>
            <a:ext cx="10696835" cy="1856766"/>
          </a:xfrm>
        </p:spPr>
        <p:txBody>
          <a:bodyPr>
            <a:normAutofit fontScale="90000"/>
          </a:bodyPr>
          <a:lstStyle/>
          <a:p>
            <a:r>
              <a:rPr lang="en-US" dirty="0"/>
              <a:t>THE TOPIC IS: </a:t>
            </a:r>
            <a:br>
              <a:rPr lang="en-US" dirty="0"/>
            </a:br>
            <a:r>
              <a:rPr lang="en-US" b="1" i="0" dirty="0">
                <a:solidFill>
                  <a:srgbClr val="1D1C1D"/>
                </a:solidFill>
                <a:effectLst/>
                <a:highlight>
                  <a:srgbClr val="F8F8F8"/>
                </a:highlight>
                <a:latin typeface="Slack-Lato"/>
              </a:rPr>
              <a:t>Artificial intelligence is, on balance, a good thing.</a:t>
            </a:r>
            <a:endParaRPr lang="en-US" b="1" dirty="0"/>
          </a:p>
        </p:txBody>
      </p:sp>
      <p:pic>
        <p:nvPicPr>
          <p:cNvPr id="3" name="Picture 2">
            <a:extLst>
              <a:ext uri="{FF2B5EF4-FFF2-40B4-BE49-F238E27FC236}">
                <a16:creationId xmlns:a16="http://schemas.microsoft.com/office/drawing/2014/main" id="{66170E94-F759-719C-AA7F-C1B172160C84}"/>
              </a:ext>
            </a:extLst>
          </p:cNvPr>
          <p:cNvPicPr>
            <a:picLocks noChangeAspect="1"/>
          </p:cNvPicPr>
          <p:nvPr/>
        </p:nvPicPr>
        <p:blipFill>
          <a:blip r:embed="rId2"/>
          <a:stretch>
            <a:fillRect/>
          </a:stretch>
        </p:blipFill>
        <p:spPr>
          <a:xfrm>
            <a:off x="6238463" y="1840872"/>
            <a:ext cx="5715000" cy="3810000"/>
          </a:xfrm>
          <a:prstGeom prst="rect">
            <a:avLst/>
          </a:prstGeom>
        </p:spPr>
      </p:pic>
      <p:pic>
        <p:nvPicPr>
          <p:cNvPr id="1026" name="Picture 2" descr="What Is Artificial Intelligence ...">
            <a:extLst>
              <a:ext uri="{FF2B5EF4-FFF2-40B4-BE49-F238E27FC236}">
                <a16:creationId xmlns:a16="http://schemas.microsoft.com/office/drawing/2014/main" id="{D1EB8F14-9CD5-64A8-52AC-86DA42269F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1862" y="2999307"/>
            <a:ext cx="4934138" cy="3412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57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1E6E3-EC15-5858-01DF-15D4769B692D}"/>
              </a:ext>
            </a:extLst>
          </p:cNvPr>
          <p:cNvSpPr>
            <a:spLocks noGrp="1"/>
          </p:cNvSpPr>
          <p:nvPr>
            <p:ph type="title"/>
          </p:nvPr>
        </p:nvSpPr>
        <p:spPr/>
        <p:txBody>
          <a:bodyPr/>
          <a:lstStyle/>
          <a:p>
            <a:r>
              <a:rPr lang="en-US" dirty="0"/>
              <a:t>Why this topic?</a:t>
            </a:r>
          </a:p>
        </p:txBody>
      </p:sp>
      <p:sp>
        <p:nvSpPr>
          <p:cNvPr id="3" name="Content Placeholder 2">
            <a:extLst>
              <a:ext uri="{FF2B5EF4-FFF2-40B4-BE49-F238E27FC236}">
                <a16:creationId xmlns:a16="http://schemas.microsoft.com/office/drawing/2014/main" id="{A6B39B1A-B540-30A8-24FC-B2245D0C468E}"/>
              </a:ext>
            </a:extLst>
          </p:cNvPr>
          <p:cNvSpPr>
            <a:spLocks noGrp="1"/>
          </p:cNvSpPr>
          <p:nvPr>
            <p:ph idx="1"/>
          </p:nvPr>
        </p:nvSpPr>
        <p:spPr/>
        <p:txBody>
          <a:bodyPr/>
          <a:lstStyle/>
          <a:p>
            <a:r>
              <a:rPr lang="en-US" sz="3200" dirty="0"/>
              <a:t>Some people believe AI can improve human health and save lives. (Pro)</a:t>
            </a:r>
          </a:p>
          <a:p>
            <a:endParaRPr lang="en-US" sz="3200" dirty="0"/>
          </a:p>
          <a:p>
            <a:r>
              <a:rPr lang="en-US" sz="3200" dirty="0"/>
              <a:t>Some people believe AI will expose people’s private information, leaving them vulnerable to cyber-attacks.(Con)</a:t>
            </a:r>
          </a:p>
          <a:p>
            <a:endParaRPr lang="en-US" sz="3200" dirty="0"/>
          </a:p>
          <a:p>
            <a:endParaRPr lang="en-US" dirty="0"/>
          </a:p>
        </p:txBody>
      </p:sp>
    </p:spTree>
    <p:extLst>
      <p:ext uri="{BB962C8B-B14F-4D97-AF65-F5344CB8AC3E}">
        <p14:creationId xmlns:p14="http://schemas.microsoft.com/office/powerpoint/2010/main" val="150024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55FD6-2115-7F4E-72D1-56A000C27B95}"/>
              </a:ext>
            </a:extLst>
          </p:cNvPr>
          <p:cNvSpPr>
            <a:spLocks noGrp="1"/>
          </p:cNvSpPr>
          <p:nvPr>
            <p:ph type="title"/>
          </p:nvPr>
        </p:nvSpPr>
        <p:spPr/>
        <p:txBody>
          <a:bodyPr/>
          <a:lstStyle/>
          <a:p>
            <a:r>
              <a:rPr lang="en-US" dirty="0"/>
              <a:t>What is the Topic?</a:t>
            </a:r>
          </a:p>
        </p:txBody>
      </p:sp>
      <p:sp>
        <p:nvSpPr>
          <p:cNvPr id="3" name="Content Placeholder 2">
            <a:extLst>
              <a:ext uri="{FF2B5EF4-FFF2-40B4-BE49-F238E27FC236}">
                <a16:creationId xmlns:a16="http://schemas.microsoft.com/office/drawing/2014/main" id="{C6B414E6-772B-9640-A1B2-F7FC7D510C90}"/>
              </a:ext>
            </a:extLst>
          </p:cNvPr>
          <p:cNvSpPr>
            <a:spLocks noGrp="1"/>
          </p:cNvSpPr>
          <p:nvPr>
            <p:ph idx="1"/>
          </p:nvPr>
        </p:nvSpPr>
        <p:spPr>
          <a:xfrm>
            <a:off x="838200" y="1825625"/>
            <a:ext cx="4793974" cy="4351338"/>
          </a:xfrm>
        </p:spPr>
        <p:txBody>
          <a:bodyPr>
            <a:normAutofit fontScale="92500" lnSpcReduction="10000"/>
          </a:bodyPr>
          <a:lstStyle/>
          <a:p>
            <a:r>
              <a:rPr lang="en-US" sz="3600" b="1" dirty="0"/>
              <a:t>“Artificial intelligence” or “AI”  is the simulation of human intelligence in machines that are programmed to think like humans and mimic their actions. </a:t>
            </a:r>
            <a:br>
              <a:rPr lang="en-US" sz="3600" b="1" dirty="0"/>
            </a:br>
            <a:br>
              <a:rPr lang="en-US" sz="3600" b="1" dirty="0"/>
            </a:br>
            <a:endParaRPr lang="en-US" sz="3200" dirty="0"/>
          </a:p>
        </p:txBody>
      </p:sp>
      <p:pic>
        <p:nvPicPr>
          <p:cNvPr id="2050" name="Picture 2" descr="Study shows artificial Intelligence can ...">
            <a:extLst>
              <a:ext uri="{FF2B5EF4-FFF2-40B4-BE49-F238E27FC236}">
                <a16:creationId xmlns:a16="http://schemas.microsoft.com/office/drawing/2014/main" id="{ED885F70-9465-C3AD-D7CF-0DA4CF806E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2174" y="432593"/>
            <a:ext cx="6352885" cy="4758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50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55FD6-2115-7F4E-72D1-56A000C27B95}"/>
              </a:ext>
            </a:extLst>
          </p:cNvPr>
          <p:cNvSpPr>
            <a:spLocks noGrp="1"/>
          </p:cNvSpPr>
          <p:nvPr>
            <p:ph type="title"/>
          </p:nvPr>
        </p:nvSpPr>
        <p:spPr/>
        <p:txBody>
          <a:bodyPr/>
          <a:lstStyle/>
          <a:p>
            <a:r>
              <a:rPr lang="en-US" dirty="0"/>
              <a:t>What is the Topic?</a:t>
            </a:r>
          </a:p>
        </p:txBody>
      </p:sp>
      <p:sp>
        <p:nvSpPr>
          <p:cNvPr id="3" name="Content Placeholder 2">
            <a:extLst>
              <a:ext uri="{FF2B5EF4-FFF2-40B4-BE49-F238E27FC236}">
                <a16:creationId xmlns:a16="http://schemas.microsoft.com/office/drawing/2014/main" id="{C6B414E6-772B-9640-A1B2-F7FC7D510C90}"/>
              </a:ext>
            </a:extLst>
          </p:cNvPr>
          <p:cNvSpPr>
            <a:spLocks noGrp="1"/>
          </p:cNvSpPr>
          <p:nvPr>
            <p:ph idx="1"/>
          </p:nvPr>
        </p:nvSpPr>
        <p:spPr>
          <a:xfrm>
            <a:off x="838200" y="1825625"/>
            <a:ext cx="4793974" cy="4351338"/>
          </a:xfrm>
        </p:spPr>
        <p:txBody>
          <a:bodyPr>
            <a:normAutofit/>
          </a:bodyPr>
          <a:lstStyle/>
          <a:p>
            <a:r>
              <a:rPr lang="en-US" sz="5400" b="1" dirty="0"/>
              <a:t>on balance</a:t>
            </a:r>
            <a:r>
              <a:rPr lang="en-US" sz="5400" dirty="0"/>
              <a:t>” as “when all things are considered</a:t>
            </a:r>
          </a:p>
        </p:txBody>
      </p:sp>
      <p:pic>
        <p:nvPicPr>
          <p:cNvPr id="3078" name="Picture 6">
            <a:extLst>
              <a:ext uri="{FF2B5EF4-FFF2-40B4-BE49-F238E27FC236}">
                <a16:creationId xmlns:a16="http://schemas.microsoft.com/office/drawing/2014/main" id="{5028C404-B564-B747-D208-D826457859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0746" y="449271"/>
            <a:ext cx="4254893" cy="4919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45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7C36E-62BC-9EA3-9EC2-E61676749288}"/>
              </a:ext>
            </a:extLst>
          </p:cNvPr>
          <p:cNvSpPr>
            <a:spLocks noGrp="1"/>
          </p:cNvSpPr>
          <p:nvPr>
            <p:ph type="title"/>
          </p:nvPr>
        </p:nvSpPr>
        <p:spPr>
          <a:xfrm>
            <a:off x="838200" y="365126"/>
            <a:ext cx="3620200" cy="2882900"/>
          </a:xfrm>
        </p:spPr>
        <p:txBody>
          <a:bodyPr>
            <a:normAutofit fontScale="90000"/>
          </a:bodyPr>
          <a:lstStyle/>
          <a:p>
            <a:r>
              <a:rPr lang="en-US" dirty="0"/>
              <a:t>What do people think artificial intelligence? </a:t>
            </a:r>
            <a:br>
              <a:rPr lang="en-US" dirty="0"/>
            </a:br>
            <a:endParaRPr lang="en-US" sz="3100" dirty="0"/>
          </a:p>
        </p:txBody>
      </p:sp>
      <p:pic>
        <p:nvPicPr>
          <p:cNvPr id="4098" name="Picture 2" descr="Chart shows Americans lean toward concern over excitement when it comes to the increased use of AI in daily life, and public views are varied when it comes to three specific AI applications">
            <a:extLst>
              <a:ext uri="{FF2B5EF4-FFF2-40B4-BE49-F238E27FC236}">
                <a16:creationId xmlns:a16="http://schemas.microsoft.com/office/drawing/2014/main" id="{F5214883-4378-B1AA-5699-ED87480B5A4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61210"/>
          <a:stretch/>
        </p:blipFill>
        <p:spPr bwMode="auto">
          <a:xfrm>
            <a:off x="5432435" y="186152"/>
            <a:ext cx="5416126" cy="279124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5CCB3DAB-2B75-EB1A-6F90-746643140B40}"/>
              </a:ext>
            </a:extLst>
          </p:cNvPr>
          <p:cNvSpPr txBox="1">
            <a:spLocks/>
          </p:cNvSpPr>
          <p:nvPr/>
        </p:nvSpPr>
        <p:spPr>
          <a:xfrm>
            <a:off x="838200" y="2876550"/>
            <a:ext cx="3620200" cy="34718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dirty="0"/>
              <a:t>People are concerned, but also excited, about AI’s possibilities.</a:t>
            </a:r>
          </a:p>
        </p:txBody>
      </p:sp>
      <p:pic>
        <p:nvPicPr>
          <p:cNvPr id="4" name="Picture 3">
            <a:extLst>
              <a:ext uri="{FF2B5EF4-FFF2-40B4-BE49-F238E27FC236}">
                <a16:creationId xmlns:a16="http://schemas.microsoft.com/office/drawing/2014/main" id="{047164D7-E309-FC19-5A5D-0482F823E94E}"/>
              </a:ext>
            </a:extLst>
          </p:cNvPr>
          <p:cNvPicPr>
            <a:picLocks noChangeAspect="1"/>
          </p:cNvPicPr>
          <p:nvPr/>
        </p:nvPicPr>
        <p:blipFill rotWithShape="1">
          <a:blip r:embed="rId3"/>
          <a:srcRect t="39108"/>
          <a:stretch/>
        </p:blipFill>
        <p:spPr>
          <a:xfrm>
            <a:off x="5344527" y="2977401"/>
            <a:ext cx="4788416" cy="3876794"/>
          </a:xfrm>
          <a:prstGeom prst="rect">
            <a:avLst/>
          </a:prstGeom>
        </p:spPr>
      </p:pic>
    </p:spTree>
    <p:extLst>
      <p:ext uri="{BB962C8B-B14F-4D97-AF65-F5344CB8AC3E}">
        <p14:creationId xmlns:p14="http://schemas.microsoft.com/office/powerpoint/2010/main" val="1401358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0D60D-9292-27A8-E397-C61626442F5E}"/>
              </a:ext>
            </a:extLst>
          </p:cNvPr>
          <p:cNvSpPr>
            <a:spLocks noGrp="1"/>
          </p:cNvSpPr>
          <p:nvPr>
            <p:ph type="title"/>
          </p:nvPr>
        </p:nvSpPr>
        <p:spPr/>
        <p:txBody>
          <a:bodyPr>
            <a:normAutofit fontScale="90000"/>
          </a:bodyPr>
          <a:lstStyle/>
          <a:p>
            <a:r>
              <a:rPr lang="en-US" sz="5400" b="1" dirty="0"/>
              <a:t>What are some arguments FOR artificial intelligence?</a:t>
            </a:r>
          </a:p>
        </p:txBody>
      </p:sp>
      <p:sp>
        <p:nvSpPr>
          <p:cNvPr id="3" name="Content Placeholder 2">
            <a:extLst>
              <a:ext uri="{FF2B5EF4-FFF2-40B4-BE49-F238E27FC236}">
                <a16:creationId xmlns:a16="http://schemas.microsoft.com/office/drawing/2014/main" id="{0CBCD285-2237-D58E-CDBB-9398259258B7}"/>
              </a:ext>
            </a:extLst>
          </p:cNvPr>
          <p:cNvSpPr>
            <a:spLocks noGrp="1"/>
          </p:cNvSpPr>
          <p:nvPr>
            <p:ph idx="1"/>
          </p:nvPr>
        </p:nvSpPr>
        <p:spPr/>
        <p:txBody>
          <a:bodyPr>
            <a:normAutofit fontScale="77500" lnSpcReduction="20000"/>
          </a:bodyPr>
          <a:lstStyle/>
          <a:p>
            <a:r>
              <a:rPr lang="en-US" sz="5400" dirty="0"/>
              <a:t>AI promote productivity, which makes the economy improve.</a:t>
            </a:r>
          </a:p>
          <a:p>
            <a:r>
              <a:rPr lang="en-US" sz="5400" dirty="0"/>
              <a:t>AI advances will improve healthcare and save lives.</a:t>
            </a:r>
          </a:p>
          <a:p>
            <a:r>
              <a:rPr lang="en-US" sz="5400" dirty="0"/>
              <a:t>AI can solve climate change and reduce harms and poverty.</a:t>
            </a:r>
          </a:p>
          <a:p>
            <a:r>
              <a:rPr lang="en-US" sz="5400" dirty="0"/>
              <a:t>AI can do dangerous jobs safely (ex.-mining) and save miner’s lives.</a:t>
            </a:r>
          </a:p>
        </p:txBody>
      </p:sp>
      <p:sp>
        <p:nvSpPr>
          <p:cNvPr id="4" name="TextBox 3">
            <a:extLst>
              <a:ext uri="{FF2B5EF4-FFF2-40B4-BE49-F238E27FC236}">
                <a16:creationId xmlns:a16="http://schemas.microsoft.com/office/drawing/2014/main" id="{ED36B5D4-DDAF-D9B1-D2E4-2CA075573F73}"/>
              </a:ext>
            </a:extLst>
          </p:cNvPr>
          <p:cNvSpPr txBox="1"/>
          <p:nvPr/>
        </p:nvSpPr>
        <p:spPr>
          <a:xfrm>
            <a:off x="9510713" y="476250"/>
            <a:ext cx="2095500" cy="923330"/>
          </a:xfrm>
          <a:prstGeom prst="rect">
            <a:avLst/>
          </a:prstGeom>
          <a:noFill/>
        </p:spPr>
        <p:txBody>
          <a:bodyPr wrap="square" rtlCol="0">
            <a:spAutoFit/>
          </a:bodyPr>
          <a:lstStyle/>
          <a:p>
            <a:r>
              <a:rPr lang="en-US" dirty="0"/>
              <a:t>Students answer first before showing the list.</a:t>
            </a:r>
          </a:p>
        </p:txBody>
      </p:sp>
    </p:spTree>
    <p:extLst>
      <p:ext uri="{BB962C8B-B14F-4D97-AF65-F5344CB8AC3E}">
        <p14:creationId xmlns:p14="http://schemas.microsoft.com/office/powerpoint/2010/main" val="330441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0D60D-9292-27A8-E397-C61626442F5E}"/>
              </a:ext>
            </a:extLst>
          </p:cNvPr>
          <p:cNvSpPr>
            <a:spLocks noGrp="1"/>
          </p:cNvSpPr>
          <p:nvPr>
            <p:ph type="title"/>
          </p:nvPr>
        </p:nvSpPr>
        <p:spPr/>
        <p:txBody>
          <a:bodyPr>
            <a:normAutofit fontScale="90000"/>
          </a:bodyPr>
          <a:lstStyle/>
          <a:p>
            <a:r>
              <a:rPr lang="en-US" sz="5400" b="1" dirty="0"/>
              <a:t>What are some arguments AGAINST artificial intelligence?</a:t>
            </a:r>
          </a:p>
        </p:txBody>
      </p:sp>
      <p:sp>
        <p:nvSpPr>
          <p:cNvPr id="3" name="Content Placeholder 2">
            <a:extLst>
              <a:ext uri="{FF2B5EF4-FFF2-40B4-BE49-F238E27FC236}">
                <a16:creationId xmlns:a16="http://schemas.microsoft.com/office/drawing/2014/main" id="{0CBCD285-2237-D58E-CDBB-9398259258B7}"/>
              </a:ext>
            </a:extLst>
          </p:cNvPr>
          <p:cNvSpPr>
            <a:spLocks noGrp="1"/>
          </p:cNvSpPr>
          <p:nvPr>
            <p:ph idx="1"/>
          </p:nvPr>
        </p:nvSpPr>
        <p:spPr/>
        <p:txBody>
          <a:bodyPr>
            <a:normAutofit fontScale="77500" lnSpcReduction="20000"/>
          </a:bodyPr>
          <a:lstStyle/>
          <a:p>
            <a:r>
              <a:rPr lang="en-US" sz="5400" dirty="0"/>
              <a:t>AI could develop into something dangerous and harmful.</a:t>
            </a:r>
          </a:p>
          <a:p>
            <a:r>
              <a:rPr lang="en-US" sz="5400" dirty="0"/>
              <a:t>AI could take over and make humans useless and lose their jobs.</a:t>
            </a:r>
          </a:p>
          <a:p>
            <a:r>
              <a:rPr lang="en-US" sz="5400" dirty="0"/>
              <a:t>AI can be discriminatory and increase the harms of racism.</a:t>
            </a:r>
          </a:p>
          <a:p>
            <a:r>
              <a:rPr lang="en-US" sz="5400" dirty="0"/>
              <a:t>AI could expose people’s data, leading to cyber attacks.</a:t>
            </a:r>
          </a:p>
        </p:txBody>
      </p:sp>
      <p:sp>
        <p:nvSpPr>
          <p:cNvPr id="4" name="TextBox 3">
            <a:extLst>
              <a:ext uri="{FF2B5EF4-FFF2-40B4-BE49-F238E27FC236}">
                <a16:creationId xmlns:a16="http://schemas.microsoft.com/office/drawing/2014/main" id="{FFE1677C-7346-DE95-103F-E5C79EEA6069}"/>
              </a:ext>
            </a:extLst>
          </p:cNvPr>
          <p:cNvSpPr txBox="1"/>
          <p:nvPr/>
        </p:nvSpPr>
        <p:spPr>
          <a:xfrm>
            <a:off x="9934575" y="902295"/>
            <a:ext cx="2095500" cy="923330"/>
          </a:xfrm>
          <a:prstGeom prst="rect">
            <a:avLst/>
          </a:prstGeom>
          <a:noFill/>
        </p:spPr>
        <p:txBody>
          <a:bodyPr wrap="square" rtlCol="0">
            <a:spAutoFit/>
          </a:bodyPr>
          <a:lstStyle/>
          <a:p>
            <a:r>
              <a:rPr lang="en-US" dirty="0"/>
              <a:t>Students answer first before showing the list.</a:t>
            </a:r>
          </a:p>
        </p:txBody>
      </p:sp>
    </p:spTree>
    <p:extLst>
      <p:ext uri="{BB962C8B-B14F-4D97-AF65-F5344CB8AC3E}">
        <p14:creationId xmlns:p14="http://schemas.microsoft.com/office/powerpoint/2010/main" val="63100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0D60D-9292-27A8-E397-C61626442F5E}"/>
              </a:ext>
            </a:extLst>
          </p:cNvPr>
          <p:cNvSpPr>
            <a:spLocks noGrp="1"/>
          </p:cNvSpPr>
          <p:nvPr>
            <p:ph type="title"/>
          </p:nvPr>
        </p:nvSpPr>
        <p:spPr/>
        <p:txBody>
          <a:bodyPr>
            <a:normAutofit/>
          </a:bodyPr>
          <a:lstStyle/>
          <a:p>
            <a:r>
              <a:rPr lang="en-US" sz="5400" b="1" dirty="0"/>
              <a:t>What do YOU think specifically . . </a:t>
            </a:r>
            <a:r>
              <a:rPr lang="en-US" sz="5400" b="1"/>
              <a:t>.</a:t>
            </a:r>
            <a:endParaRPr lang="en-US" sz="5400" b="1" dirty="0"/>
          </a:p>
        </p:txBody>
      </p:sp>
      <p:sp>
        <p:nvSpPr>
          <p:cNvPr id="3" name="Content Placeholder 2">
            <a:extLst>
              <a:ext uri="{FF2B5EF4-FFF2-40B4-BE49-F238E27FC236}">
                <a16:creationId xmlns:a16="http://schemas.microsoft.com/office/drawing/2014/main" id="{0CBCD285-2237-D58E-CDBB-9398259258B7}"/>
              </a:ext>
            </a:extLst>
          </p:cNvPr>
          <p:cNvSpPr>
            <a:spLocks noGrp="1"/>
          </p:cNvSpPr>
          <p:nvPr>
            <p:ph idx="1"/>
          </p:nvPr>
        </p:nvSpPr>
        <p:spPr/>
        <p:txBody>
          <a:bodyPr>
            <a:normAutofit/>
          </a:bodyPr>
          <a:lstStyle/>
          <a:p>
            <a:r>
              <a:rPr lang="en-US" sz="5400" dirty="0"/>
              <a:t>What do you think of AI?</a:t>
            </a:r>
          </a:p>
          <a:p>
            <a:r>
              <a:rPr lang="en-US" sz="5400" dirty="0"/>
              <a:t>Have  you used AI? </a:t>
            </a:r>
          </a:p>
          <a:p>
            <a:r>
              <a:rPr lang="en-US" sz="5400" dirty="0"/>
              <a:t>Is AI used in any of your </a:t>
            </a:r>
            <a:r>
              <a:rPr lang="en-US" sz="5400" dirty="0" err="1"/>
              <a:t>dailyt</a:t>
            </a:r>
            <a:r>
              <a:rPr lang="en-US" sz="5400" dirty="0"/>
              <a:t> activities? (classes, computer usage, etc.)</a:t>
            </a:r>
          </a:p>
        </p:txBody>
      </p:sp>
    </p:spTree>
    <p:extLst>
      <p:ext uri="{BB962C8B-B14F-4D97-AF65-F5344CB8AC3E}">
        <p14:creationId xmlns:p14="http://schemas.microsoft.com/office/powerpoint/2010/main" val="725693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186</TotalTime>
  <Words>285</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Slack-Lato</vt:lpstr>
      <vt:lpstr>Office Theme</vt:lpstr>
      <vt:lpstr>TOPIC OVERVIEW</vt:lpstr>
      <vt:lpstr>THE TOPIC IS:  Artificial intelligence is, on balance, a good thing.</vt:lpstr>
      <vt:lpstr>Why this topic?</vt:lpstr>
      <vt:lpstr>What is the Topic?</vt:lpstr>
      <vt:lpstr>What is the Topic?</vt:lpstr>
      <vt:lpstr>What do people think artificial intelligence?  </vt:lpstr>
      <vt:lpstr>What are some arguments FOR artificial intelligence?</vt:lpstr>
      <vt:lpstr>What are some arguments AGAINST artificial intelligence?</vt:lpstr>
      <vt:lpstr>What do YOU think specifically .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Jim Climb the Mountain</dc:creator>
  <cp:lastModifiedBy>Jim Climb the Mountain</cp:lastModifiedBy>
  <cp:revision>30</cp:revision>
  <dcterms:created xsi:type="dcterms:W3CDTF">2024-07-07T23:37:14Z</dcterms:created>
  <dcterms:modified xsi:type="dcterms:W3CDTF">2024-07-18T23:12:00Z</dcterms:modified>
</cp:coreProperties>
</file>