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56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Debate Prep: Paper Towels vs. Hand Dryers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Motion: Paper Towels are better than Hand Dryers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Technological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Modern dryers are faster &amp; hygienic.</a:t>
            </a:r>
          </a:p>
          <a:p>
            <a:r>
              <a:t>HEPA filters reduce germs.</a:t>
            </a:r>
          </a:p>
          <a:p>
            <a:r>
              <a:t>Aligns with innovation trends.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Paper Towels: Disposable sheets used to dry hands in bathrooms</a:t>
            </a:r>
          </a:p>
          <a:p>
            <a:r>
              <a:t>- Hand Dryers: Electric machines blowing air to dry hands</a:t>
            </a:r>
          </a:p>
          <a:p>
            <a:r>
              <a:t>- Better: More hygienic, efficient, cost-effective, and environmentally preferable overall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Hygiene and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Paper towels remove bacteria physically.</a:t>
            </a:r>
          </a:p>
          <a:p>
            <a:r>
              <a:t>Dryers spread germs in air.</a:t>
            </a:r>
          </a:p>
          <a:p>
            <a:r>
              <a:t>Hospitals recommend towels.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Speed and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Towels dry hands faster than dryers.</a:t>
            </a:r>
          </a:p>
          <a:p>
            <a:r>
              <a:t>Dryers often leave hands damp.</a:t>
            </a:r>
          </a:p>
          <a:p>
            <a:r>
              <a:t>Quick for busy bathrooms.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Accessibility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 noise issues (better for kids/autistic users).</a:t>
            </a:r>
          </a:p>
          <a:p>
            <a:r>
              <a:t>Works without electricity.</a:t>
            </a:r>
          </a:p>
          <a:p>
            <a:r>
              <a:t>Inclusive and reliable.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Lower Disease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Towels reduce viral spread.</a:t>
            </a:r>
          </a:p>
          <a:p>
            <a:r>
              <a:t>Studies show dryers spread pathogens.</a:t>
            </a:r>
          </a:p>
          <a:p>
            <a:r>
              <a:t>Better in high-risk spaces.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Environmental Sustainability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Paper towels create waste.</a:t>
            </a:r>
          </a:p>
          <a:p>
            <a:r>
              <a:t>Millions of tons of paper used yearly.</a:t>
            </a:r>
          </a:p>
          <a:p>
            <a:r>
              <a:t>Dryers reduce landfill burden.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Cost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Towels require continuous purchase.</a:t>
            </a:r>
          </a:p>
          <a:p>
            <a:r>
              <a:t>Dryers are one-time investment.</a:t>
            </a:r>
          </a:p>
          <a:p>
            <a:r>
              <a:t>Cheaper long-term.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Maintenance and Cleanliness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Towels cause litter and clogged drains.</a:t>
            </a:r>
          </a:p>
          <a:p>
            <a:r>
              <a:t>Bathrooms stay cleaner with dryers.</a:t>
            </a:r>
          </a:p>
          <a:p>
            <a:r>
              <a:t>Less janitorial cost.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225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Debate Prep: Paper Towels vs. Hand Dryers</vt:lpstr>
      <vt:lpstr>Definitions</vt:lpstr>
      <vt:lpstr>Proposition: Hygiene and Health</vt:lpstr>
      <vt:lpstr>Proposition: Speed and Efficiency</vt:lpstr>
      <vt:lpstr>Proposition: Accessibility</vt:lpstr>
      <vt:lpstr>Proposition: Lower Disease Transmission</vt:lpstr>
      <vt:lpstr>Opposition: Environmental Sustainability</vt:lpstr>
      <vt:lpstr>Opposition: Cost Efficiency</vt:lpstr>
      <vt:lpstr>Opposition: Maintenance and Cleanliness</vt:lpstr>
      <vt:lpstr>Opposition: Technological Progress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Jim Climb the Mountain</dc:creator>
  <cp:keywords/>
  <dc:description>generated using python-pptx</dc:description>
  <cp:lastModifiedBy>Jim Climb the Mountain</cp:lastModifiedBy>
  <cp:revision>1</cp:revision>
  <dcterms:created xsi:type="dcterms:W3CDTF">2013-01-27T09:14:16Z</dcterms:created>
  <dcterms:modified xsi:type="dcterms:W3CDTF">2025-09-20T17:13:48Z</dcterms:modified>
  <cp:category/>
</cp:coreProperties>
</file>