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6" d="100"/>
          <a:sy n="96" d="100"/>
        </p:scale>
        <p:origin x="562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Debate Prep: Human-Staffed Mission to Mars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Motion: The United States should develop a human-staffed mission to Mars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Opposition: Environmental and Ethical Priorities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Earth crises need focus first.</a:t>
            </a:r>
          </a:p>
          <a:p>
            <a:r>
              <a:t>Mars = escapism.</a:t>
            </a:r>
          </a:p>
          <a:p>
            <a:r>
              <a:t>Responsibility ignored.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Definitions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The United States: Federal government, NASA, partners</a:t>
            </a:r>
          </a:p>
          <a:p>
            <a:r>
              <a:t>- Should develop: Commit resources/funding toward mission</a:t>
            </a:r>
          </a:p>
          <a:p>
            <a:r>
              <a:t>- Human-staffed mission: Astronauts sent to Mars</a:t>
            </a:r>
          </a:p>
          <a:p>
            <a:r>
              <a:t>- Mars: Planet ~140 million miles from Earth, next frontier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Proposition: Scientific Advancement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Humans adapt better than robots.</a:t>
            </a:r>
          </a:p>
          <a:p>
            <a:r>
              <a:t>Apollo missions outperformed probes.</a:t>
            </a:r>
          </a:p>
          <a:p>
            <a:r>
              <a:t>Expands planetary science.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Proposition: National Prestige and Leadership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Mars mission = global leadership.</a:t>
            </a:r>
          </a:p>
          <a:p>
            <a:r>
              <a:t>Moon landing boosted U.S. power.</a:t>
            </a:r>
          </a:p>
          <a:p>
            <a:r>
              <a:t>Inspires pride and unity.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Proposition: Technological Innovation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Mars tech trickles to Earth.</a:t>
            </a:r>
          </a:p>
          <a:p>
            <a:r>
              <a:t>Apollo created computing/materials advances.</a:t>
            </a:r>
          </a:p>
          <a:p>
            <a:r>
              <a:t>Jobs + industries boosted.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Proposition: Survival of Humanity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Backup planet for species security.</a:t>
            </a:r>
          </a:p>
          <a:p>
            <a:r>
              <a:t>Protects against catastrophes.</a:t>
            </a:r>
          </a:p>
          <a:p>
            <a:r>
              <a:t>Ensures long-term human survival.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Opposition: Costs vs. Earthly Needs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Mission costs hundreds of billions.</a:t>
            </a:r>
          </a:p>
          <a:p>
            <a:r>
              <a:t>Funds better spent on healthcare/climate.</a:t>
            </a:r>
          </a:p>
          <a:p>
            <a:r>
              <a:t>Opportunity cost too high.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Opposition: High Risk to Human Life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Radiation, strain, failures likely.</a:t>
            </a:r>
          </a:p>
          <a:p>
            <a:r>
              <a:t>ISS already dangerous.</a:t>
            </a:r>
          </a:p>
          <a:p>
            <a:r>
              <a:t>Failure = national tragedy.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Opposition: Robots Can Do the Job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Rovers/AI cheaper and safer.</a:t>
            </a:r>
          </a:p>
          <a:p>
            <a:r>
              <a:t>Perseverance already effective.</a:t>
            </a:r>
          </a:p>
          <a:p>
            <a:r>
              <a:t>No need for humans.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240</Words>
  <Application>Microsoft Office PowerPoint</Application>
  <PresentationFormat>On-screen Show (4:3)</PresentationFormat>
  <Paragraphs>39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Debate Prep: Human-Staffed Mission to Mars</vt:lpstr>
      <vt:lpstr>Definitions</vt:lpstr>
      <vt:lpstr>Proposition: Scientific Advancement</vt:lpstr>
      <vt:lpstr>Proposition: National Prestige and Leadership</vt:lpstr>
      <vt:lpstr>Proposition: Technological Innovation</vt:lpstr>
      <vt:lpstr>Proposition: Survival of Humanity</vt:lpstr>
      <vt:lpstr>Opposition: Costs vs. Earthly Needs</vt:lpstr>
      <vt:lpstr>Opposition: High Risk to Human Life</vt:lpstr>
      <vt:lpstr>Opposition: Robots Can Do the Job</vt:lpstr>
      <vt:lpstr>Opposition: Environmental and Ethical Priorities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Jim Climb the Mountain</dc:creator>
  <cp:keywords/>
  <dc:description>generated using python-pptx</dc:description>
  <cp:lastModifiedBy>Jim Climb the Mountain</cp:lastModifiedBy>
  <cp:revision>1</cp:revision>
  <dcterms:created xsi:type="dcterms:W3CDTF">2013-01-27T09:14:16Z</dcterms:created>
  <dcterms:modified xsi:type="dcterms:W3CDTF">2025-09-20T17:12:12Z</dcterms:modified>
  <cp:category/>
</cp:coreProperties>
</file>