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562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Zoos vs. Virtual Reality Animal Parks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Pros and Cons: Should Zoos Be Replaced?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Zoo?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 facility where live animals are kept in enclosures for public viewing.</a:t>
            </a:r>
          </a:p>
          <a:p>
            <a:r>
              <a:t>• Purposes: Education, entertainment, conservation, and research.</a:t>
            </a:r>
          </a:p>
          <a:p>
            <a:r>
              <a:t>• Examples: San Diego Zoo, London Zoo.</a:t>
            </a:r>
          </a:p>
          <a:p>
            <a:r>
              <a:t>• Core feature: Direct interaction with real, living animals.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VR Animal Park?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 technology-based simulation of animal encounters using VR headsets, projections, or holograms.</a:t>
            </a:r>
          </a:p>
          <a:p>
            <a:r>
              <a:t>• Visitors experience animals in natural habitats without live captivity.</a:t>
            </a:r>
          </a:p>
          <a:p>
            <a:r>
              <a:t>• Examples: VR safari experiences of elephants, lions, or whales.</a:t>
            </a:r>
          </a:p>
          <a:p>
            <a:r>
              <a:t>• Core feature: Simulated animals instead of real ones.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 Arguments (1/2)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Animal Welfare</a:t>
            </a:r>
          </a:p>
          <a:p>
            <a:r>
              <a:t>   - Ends cruelty of keeping animals in captivity.</a:t>
            </a:r>
          </a:p>
          <a:p>
            <a:endParaRPr/>
          </a:p>
          <a:p>
            <a:r>
              <a:t>2. Ethical Education</a:t>
            </a:r>
          </a:p>
          <a:p>
            <a:r>
              <a:t>   - Teaches conservation without harming animals.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 Arguments (2/2)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3. Accessibility and Inclusivity</a:t>
            </a:r>
          </a:p>
          <a:p>
            <a:r>
              <a:t>   - VR makes wildlife experiences available globally.</a:t>
            </a:r>
          </a:p>
          <a:p>
            <a:endParaRPr/>
          </a:p>
          <a:p>
            <a:r>
              <a:t>4. Conservation Benefits</a:t>
            </a:r>
          </a:p>
          <a:p>
            <a:r>
              <a:t>   - Resources can be redirected to protecting natural habitats.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 Arguments (1/2)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Loss of Real-Life Connection</a:t>
            </a:r>
          </a:p>
          <a:p>
            <a:r>
              <a:t>   - VR lacks the awe of seeing real animals.</a:t>
            </a:r>
          </a:p>
          <a:p>
            <a:endParaRPr/>
          </a:p>
          <a:p>
            <a:r>
              <a:t>2. Scientific and Educational Limitations</a:t>
            </a:r>
          </a:p>
          <a:p>
            <a:r>
              <a:t>   - Zoos provide research and veterinary training VR cannot replace.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 Arguments (2/2)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3. Conservation Breeding Programs</a:t>
            </a:r>
          </a:p>
          <a:p>
            <a:r>
              <a:t>   - Zoos help breed endangered species.</a:t>
            </a:r>
          </a:p>
          <a:p>
            <a:endParaRPr/>
          </a:p>
          <a:p>
            <a:r>
              <a:t>4. Technology Barriers</a:t>
            </a:r>
          </a:p>
          <a:p>
            <a:r>
              <a:t>   - VR requires expensive equipment and access to technology.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266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Zoos vs. Virtual Reality Animal Parks</vt:lpstr>
      <vt:lpstr>What is a Zoo?</vt:lpstr>
      <vt:lpstr>What is a VR Animal Park?</vt:lpstr>
      <vt:lpstr>Pro Arguments (1/2)</vt:lpstr>
      <vt:lpstr>Pro Arguments (2/2)</vt:lpstr>
      <vt:lpstr>Con Arguments (1/2)</vt:lpstr>
      <vt:lpstr>Con Arguments (2/2)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Jim Climb the Mountain</dc:creator>
  <cp:keywords/>
  <dc:description>generated using python-pptx</dc:description>
  <cp:lastModifiedBy>Jim Climb the Mountain</cp:lastModifiedBy>
  <cp:revision>1</cp:revision>
  <dcterms:created xsi:type="dcterms:W3CDTF">2013-01-27T09:14:16Z</dcterms:created>
  <dcterms:modified xsi:type="dcterms:W3CDTF">2025-09-16T21:52:56Z</dcterms:modified>
  <cp:category/>
</cp:coreProperties>
</file>