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56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Elementary Schools Should Have 60+ Minutes of Recess Time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Pros and Cons Analysis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Recess?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Definition: A scheduled break during the school day for unstructured play or rest.</a:t>
            </a:r>
          </a:p>
          <a:p>
            <a:r>
              <a:t>• Usual Duration: Typically 15–30 minutes, often once or twice daily.</a:t>
            </a:r>
          </a:p>
          <a:p>
            <a:r>
              <a:t>• Activities: Playground games, sports, socializing, or relaxing.</a:t>
            </a:r>
          </a:p>
          <a:p>
            <a:r>
              <a:t>• Purpose: Provides physical activity, mental reset, social skill development, and stress relief.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 Arguments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Supports Child Health and Development</a:t>
            </a:r>
          </a:p>
          <a:p>
            <a:r>
              <a:t>   - More activity reduces obesity risks and improves overall health.</a:t>
            </a:r>
          </a:p>
          <a:p>
            <a:endParaRPr/>
          </a:p>
          <a:p>
            <a:r>
              <a:t>2. Boosts Cognitive Performance and Focus</a:t>
            </a:r>
          </a:p>
          <a:p>
            <a:r>
              <a:t>   - Breaks improve attention, memory, and classroom performance.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 Arguments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3. Strengthens Social-Emotional Skills</a:t>
            </a:r>
          </a:p>
          <a:p>
            <a:r>
              <a:t>   - Recess builds teamwork, empathy, and conflict resolution.</a:t>
            </a:r>
          </a:p>
          <a:p>
            <a:endParaRPr/>
          </a:p>
          <a:p>
            <a:r>
              <a:t>4. Reduces Behavioral Problems and Stress</a:t>
            </a:r>
          </a:p>
          <a:p>
            <a:r>
              <a:t>   - Longer play leads to calmer classrooms and fewer disruptions.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 Arguments (1/2)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Reduced Instructional Time</a:t>
            </a:r>
          </a:p>
          <a:p>
            <a:r>
              <a:t>   - Cuts into time for math, reading, science, and arts.</a:t>
            </a:r>
          </a:p>
          <a:p>
            <a:endParaRPr/>
          </a:p>
          <a:p>
            <a:r>
              <a:t>2. Equity Concerns</a:t>
            </a:r>
          </a:p>
          <a:p>
            <a:r>
              <a:t>   - Not all children benefit equally (e.g., kids with disabilities or social anxiety).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 Arguments 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3. Safety and Supervision Issues</a:t>
            </a:r>
          </a:p>
          <a:p>
            <a:r>
              <a:t>   - More recess may mean more injuries or bullying risks.</a:t>
            </a:r>
          </a:p>
          <a:p>
            <a:endParaRPr/>
          </a:p>
          <a:p>
            <a:r>
              <a:t>4. Logistical and Budget Constraints</a:t>
            </a:r>
          </a:p>
          <a:p>
            <a:r>
              <a:t>   - Some schools lack space, staff, or resources for longer recess.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255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Elementary Schools Should Have 60+ Minutes of Recess Time</vt:lpstr>
      <vt:lpstr>What is Recess?</vt:lpstr>
      <vt:lpstr>Pro Arguments (1/2)</vt:lpstr>
      <vt:lpstr>Pro Arguments (2/2)</vt:lpstr>
      <vt:lpstr>Con Arguments (1/2)</vt:lpstr>
      <vt:lpstr>Con Arguments (2/2)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Jim Climb the Mountain</dc:creator>
  <cp:keywords/>
  <dc:description>generated using python-pptx</dc:description>
  <cp:lastModifiedBy>Jim Climb the Mountain</cp:lastModifiedBy>
  <cp:revision>1</cp:revision>
  <dcterms:created xsi:type="dcterms:W3CDTF">2013-01-27T09:14:16Z</dcterms:created>
  <dcterms:modified xsi:type="dcterms:W3CDTF">2025-09-16T21:52:08Z</dcterms:modified>
  <cp:category/>
</cp:coreProperties>
</file>