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418" r:id="rId3"/>
    <p:sldId id="419" r:id="rId4"/>
    <p:sldId id="259" r:id="rId5"/>
    <p:sldId id="265" r:id="rId6"/>
    <p:sldId id="267" r:id="rId7"/>
    <p:sldId id="420" r:id="rId8"/>
    <p:sldId id="260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008" autoAdjust="0"/>
    <p:restoredTop sz="94660"/>
  </p:normalViewPr>
  <p:slideViewPr>
    <p:cSldViewPr snapToGrid="0">
      <p:cViewPr varScale="1">
        <p:scale>
          <a:sx n="148" d="100"/>
          <a:sy n="148" d="100"/>
        </p:scale>
        <p:origin x="9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FBCE91-9FE2-7D21-7A26-0B88B9C666D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7AB6D18-7545-2558-A14A-99AEAAD300C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090131E-52A2-1370-8A13-2BA277BC2D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9CD2B5-0D64-48C1-A6D0-27DC0B4274CA}" type="datetimeFigureOut">
              <a:rPr lang="en-US" smtClean="0"/>
              <a:t>7/7/2024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25EE877-E2AC-32EB-9790-FD022235B2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2293030-714F-F1A4-6736-10164C4DB0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16B39C-6CB9-4AD0-9E93-479A0C255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99476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A77500-B525-0A8B-2A9B-DCEDCFB8D9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B8FAF18-78E5-BEA9-4EEA-79022E8471A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CB79988-FCE4-D851-87F3-3A34AE6F0D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9CD2B5-0D64-48C1-A6D0-27DC0B4274CA}" type="datetimeFigureOut">
              <a:rPr lang="en-US" smtClean="0"/>
              <a:t>7/7/2024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6DAE553-8525-68AB-79EB-112F967DC3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A4EE1D2-4820-1155-8EBD-348EBD38DB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16B39C-6CB9-4AD0-9E93-479A0C255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11090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3387B92B-9288-1E9F-FA82-9E01F6372AF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C050B63-7245-2F54-D45D-A31318C71F1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9FDC6B0-D7E1-E4B2-D8E8-41BF2FFCE8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9CD2B5-0D64-48C1-A6D0-27DC0B4274CA}" type="datetimeFigureOut">
              <a:rPr lang="en-US" smtClean="0"/>
              <a:t>7/7/2024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5513AC4-7074-E80D-4C07-3119326775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911B314-CA86-2A84-DAC2-65C351E707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16B39C-6CB9-4AD0-9E93-479A0C255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14167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D9B4C7-4EE7-B929-C065-ABDAC25AE2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BDEB63F-4AB7-DA1A-8F1F-743DB6BC9CC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667D916-55C3-2395-BB54-4A084FBBF1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9CD2B5-0D64-48C1-A6D0-27DC0B4274CA}" type="datetimeFigureOut">
              <a:rPr lang="en-US" smtClean="0"/>
              <a:t>7/7/2024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FAD4C5C-42CB-BD17-C37E-2FE9C648D7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FD08DBE-2FC6-2679-1C0F-71F9A1FE3A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16B39C-6CB9-4AD0-9E93-479A0C255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51702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CDF81B-B9F4-50C4-4ECF-39F4E1393C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03FCC3F-7AA1-B446-C729-7F34954254C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4413202-F0FD-51F0-050A-8E023E29CE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9CD2B5-0D64-48C1-A6D0-27DC0B4274CA}" type="datetimeFigureOut">
              <a:rPr lang="en-US" smtClean="0"/>
              <a:t>7/7/2024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1494306-4989-0CAF-5A12-2ECAEA31F3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661A26D-1FB3-2E86-C493-933CE9DC83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16B39C-6CB9-4AD0-9E93-479A0C255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22957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4CB336-3B41-BA09-15A4-8981DCE68B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414702A-DE2A-4C39-D8D4-7F0B67B0973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5E695E1-1A05-1E23-5B80-31D0F9B6551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13B7B87-6691-5E3C-F146-2511C336FA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9CD2B5-0D64-48C1-A6D0-27DC0B4274CA}" type="datetimeFigureOut">
              <a:rPr lang="en-US" smtClean="0"/>
              <a:t>7/7/2024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DEF3CAE-B974-9069-9795-6F2C198E06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E43C25B-140C-1CEE-4CAF-0996CA6D31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16B39C-6CB9-4AD0-9E93-479A0C255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63149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775762-09E2-633E-B721-5AB553AFDA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117A164-9C76-BD69-E59A-6E025A8C17D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A688CE0-B6B4-EEF9-B8D6-85F38ED7F8F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0E6F6D9-9ED7-36D1-49F9-0B568FC425A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0A80594-11AC-D0DE-FA25-42E131FF386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2891B2A-BE1E-0BCF-3CD1-4101BAF1F2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9CD2B5-0D64-48C1-A6D0-27DC0B4274CA}" type="datetimeFigureOut">
              <a:rPr lang="en-US" smtClean="0"/>
              <a:t>7/7/2024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8E0B8C0-FA4C-FC66-595F-9358A382B6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3D1BD83-7CD7-5649-8C0A-43854C58C6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16B39C-6CB9-4AD0-9E93-479A0C255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27059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995D3A-0A8E-8DF8-CD8C-86300EF3DF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0A5C483-740E-0EDD-0365-A8AB1528C1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9CD2B5-0D64-48C1-A6D0-27DC0B4274CA}" type="datetimeFigureOut">
              <a:rPr lang="en-US" smtClean="0"/>
              <a:t>7/7/2024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0735413-DE9C-DE9E-F4B8-10A46BF8F8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B7449C5-78B2-AEDD-B116-BAB30E9A71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16B39C-6CB9-4AD0-9E93-479A0C255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41699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59D7991-C455-A3EE-8AB8-DF91023346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9CD2B5-0D64-48C1-A6D0-27DC0B4274CA}" type="datetimeFigureOut">
              <a:rPr lang="en-US" smtClean="0"/>
              <a:t>7/7/2024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A7F9119-44D7-29EE-D96E-3F1753E9B8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6B20CD4-F441-0D42-8B87-BF92AC206B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16B39C-6CB9-4AD0-9E93-479A0C255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12963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8FEC33-44E9-688D-E6BF-7124326AFD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5FDF6A8-933B-860D-DB07-8585CD36984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CB7DD31-4981-631C-B28F-7EA82D68712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9B3676C-DFC8-0100-0344-AE64658992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9CD2B5-0D64-48C1-A6D0-27DC0B4274CA}" type="datetimeFigureOut">
              <a:rPr lang="en-US" smtClean="0"/>
              <a:t>7/7/2024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741D9EC-D7E9-91FE-BF74-51FE046138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4CDAF96-7925-9BB8-321A-3518E942A0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16B39C-6CB9-4AD0-9E93-479A0C255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5007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A87D16-F866-B33C-427D-195AA6520C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0757A2A-F5F3-CA8B-0244-4A3314D4A14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1476DEA-2789-133A-7500-7FC0D1EF74C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6F8FC49-C198-4E8B-763C-DB3EAED61B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9CD2B5-0D64-48C1-A6D0-27DC0B4274CA}" type="datetimeFigureOut">
              <a:rPr lang="en-US" smtClean="0"/>
              <a:t>7/7/2024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6B8C6CA-A4E2-699C-20F1-D295D848A5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21538BD-7F2F-9F46-E3D5-5E4C7E498C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16B39C-6CB9-4AD0-9E93-479A0C255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81504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998BF16-F0D9-7370-FCC3-7D44EC78A7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C2617CF-647E-FE69-2616-B7A1A6BFBDA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CEF70DC-D907-828F-6AB9-982464A66E9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109CD2B5-0D64-48C1-A6D0-27DC0B4274CA}" type="datetimeFigureOut">
              <a:rPr lang="en-US" smtClean="0"/>
              <a:t>7/7/2024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4E63B55-3C58-AF12-357F-C1211F66704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F40CEFF-C0F0-65D4-26AE-C1516F5181A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E516B39C-6CB9-4AD0-9E93-479A0C255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19488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2F4CDB-B856-AAFD-6877-243C46827EA9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35F83D6-C09C-C746-1545-6C884A7D18F9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050689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82E971-5924-4354-9A12-863B3667C7E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b="1" dirty="0"/>
              <a:t>TOPIC OVERVIEW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4943E55-B08D-4B35-AD74-21B1824549AF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endParaRPr lang="en-US" sz="4000" b="1" dirty="0"/>
          </a:p>
        </p:txBody>
      </p:sp>
    </p:spTree>
    <p:extLst>
      <p:ext uri="{BB962C8B-B14F-4D97-AF65-F5344CB8AC3E}">
        <p14:creationId xmlns:p14="http://schemas.microsoft.com/office/powerpoint/2010/main" val="156291478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136240-8B62-9B27-FA6F-D64277F528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0046" y="295836"/>
            <a:ext cx="10696835" cy="1856766"/>
          </a:xfrm>
        </p:spPr>
        <p:txBody>
          <a:bodyPr>
            <a:normAutofit fontScale="90000"/>
          </a:bodyPr>
          <a:lstStyle/>
          <a:p>
            <a:r>
              <a:rPr lang="en-US" dirty="0"/>
              <a:t>THE TOPIC IS</a:t>
            </a:r>
            <a:br>
              <a:rPr lang="en-US" dirty="0"/>
            </a:br>
            <a:r>
              <a:rPr lang="en-US" sz="4400" b="1" dirty="0"/>
              <a:t>Students should be allowed to bring cell phones to K-12 schools.</a:t>
            </a:r>
            <a:br>
              <a:rPr lang="en-US" sz="4400" b="1" dirty="0"/>
            </a:br>
            <a:endParaRPr lang="en-US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93776B85-FF16-5B1E-FEDC-3A564023CD5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543890" y="2286000"/>
            <a:ext cx="6608274" cy="4340967"/>
          </a:xfrm>
        </p:spPr>
      </p:pic>
    </p:spTree>
    <p:extLst>
      <p:ext uri="{BB962C8B-B14F-4D97-AF65-F5344CB8AC3E}">
        <p14:creationId xmlns:p14="http://schemas.microsoft.com/office/powerpoint/2010/main" val="41405731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81E6E3-EC15-5858-01DF-15D4769B69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Why this topic?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6B39B1A-B540-30A8-24FC-B2245D0C468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3200" dirty="0"/>
              <a:t>Some people believe phones help kids research and learn (Pro)</a:t>
            </a:r>
          </a:p>
          <a:p>
            <a:endParaRPr lang="en-US" sz="3200" dirty="0"/>
          </a:p>
          <a:p>
            <a:r>
              <a:rPr lang="en-US" sz="3200" dirty="0"/>
              <a:t>Some people believe phones are distracting and hurt education (Con)</a:t>
            </a:r>
          </a:p>
          <a:p>
            <a:endParaRPr lang="en-US" sz="32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002491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E55FD6-2115-7F4E-72D1-56A000C27B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is the Topic?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6B414E6-772B-9640-A1B2-F7FC7D510C9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4793974" cy="4351338"/>
          </a:xfrm>
        </p:spPr>
        <p:txBody>
          <a:bodyPr>
            <a:normAutofit fontScale="92500" lnSpcReduction="20000"/>
          </a:bodyPr>
          <a:lstStyle/>
          <a:p>
            <a:r>
              <a:rPr lang="en-US" sz="3600" b="1" dirty="0"/>
              <a:t>K-12 Schools</a:t>
            </a:r>
            <a:br>
              <a:rPr lang="en-US" sz="3600" b="1" dirty="0"/>
            </a:br>
            <a:r>
              <a:rPr lang="en-US" sz="3600" dirty="0"/>
              <a:t>Obviously, not Colleges. Elementary, Middle, and High Schools.</a:t>
            </a:r>
            <a:endParaRPr lang="en-US" sz="3600" b="1" dirty="0"/>
          </a:p>
          <a:p>
            <a:r>
              <a:rPr lang="en-US" sz="3600" b="1" dirty="0"/>
              <a:t>Cell Phones</a:t>
            </a:r>
            <a:br>
              <a:rPr lang="en-US" sz="3600" b="1" dirty="0"/>
            </a:br>
            <a:r>
              <a:rPr lang="en-US" sz="3200" dirty="0"/>
              <a:t>You know them and that does not include tablets or computers</a:t>
            </a:r>
          </a:p>
          <a:p>
            <a:r>
              <a:rPr lang="en-US" sz="3600" b="1" dirty="0"/>
              <a:t>Allowed</a:t>
            </a:r>
            <a:r>
              <a:rPr lang="en-US" sz="3200" dirty="0"/>
              <a:t> </a:t>
            </a:r>
            <a:br>
              <a:rPr lang="en-US" sz="3200" dirty="0"/>
            </a:br>
            <a:r>
              <a:rPr lang="en-US" sz="3200" dirty="0"/>
              <a:t>to give permission for someone to do something.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4F94B04-D096-5FC9-AD23-580FF325450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81753" y="475475"/>
            <a:ext cx="4254719" cy="3283119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29FAAED9-4F0C-17D0-C117-C319FE821B4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49814" y="3856716"/>
            <a:ext cx="6035563" cy="31884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5067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E55FD6-2115-7F4E-72D1-56A000C27B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One more thing on the Topic . . .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6B414E6-772B-9640-A1B2-F7FC7D510C9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825625"/>
            <a:ext cx="10803835" cy="4351338"/>
          </a:xfrm>
        </p:spPr>
        <p:txBody>
          <a:bodyPr>
            <a:normAutofit/>
          </a:bodyPr>
          <a:lstStyle/>
          <a:p>
            <a:r>
              <a:rPr lang="en-US" sz="3200" dirty="0"/>
              <a:t>Cell Phones should be allowed in schools – the topic does not cover usage OUTSIDE of school.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811C992-7FC2-2C8C-1176-910B97D4598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71666" y="2822622"/>
            <a:ext cx="9088012" cy="35571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53425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A7C36E-62BC-9EA3-9EC2-E616767492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What are school policies on cell phone use?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94E3087-CF96-6FF2-0739-DD7052EC494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  <a:p>
            <a:r>
              <a:rPr lang="en-US" dirty="0"/>
              <a:t>Elaine Povich, </a:t>
            </a:r>
            <a:r>
              <a:rPr lang="en-US" dirty="0" err="1"/>
              <a:t>StateLine</a:t>
            </a: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479290A-B1F9-A103-D196-25B83C1AF4F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3099995"/>
            <a:ext cx="11070408" cy="16321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135839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7924FB-A46F-DD3C-8102-FB209A0825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New York Times says . . 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FD06E2E-163B-00BC-54CA-2DC8C0E172E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70702" y="2035144"/>
            <a:ext cx="10120661" cy="39322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641091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141</Words>
  <Application>Microsoft Office PowerPoint</Application>
  <PresentationFormat>Widescreen</PresentationFormat>
  <Paragraphs>16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2" baseType="lpstr">
      <vt:lpstr>Aptos</vt:lpstr>
      <vt:lpstr>Aptos Display</vt:lpstr>
      <vt:lpstr>Arial</vt:lpstr>
      <vt:lpstr>Office Theme</vt:lpstr>
      <vt:lpstr>PowerPoint Presentation</vt:lpstr>
      <vt:lpstr>TOPIC OVERVIEW</vt:lpstr>
      <vt:lpstr>THE TOPIC IS Students should be allowed to bring cell phones to K-12 schools. </vt:lpstr>
      <vt:lpstr>Why this topic?</vt:lpstr>
      <vt:lpstr>What is the Topic?</vt:lpstr>
      <vt:lpstr>One more thing on the Topic . . . </vt:lpstr>
      <vt:lpstr>What are school policies on cell phone use?</vt:lpstr>
      <vt:lpstr>The New York Times says . . .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Jim Climb the Mountain</dc:creator>
  <cp:lastModifiedBy>Jim Climb the Mountain</cp:lastModifiedBy>
  <cp:revision>1</cp:revision>
  <dcterms:created xsi:type="dcterms:W3CDTF">2024-07-07T23:37:14Z</dcterms:created>
  <dcterms:modified xsi:type="dcterms:W3CDTF">2024-07-07T23:37:32Z</dcterms:modified>
</cp:coreProperties>
</file>