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8"/>
  </p:notesMasterIdLst>
  <p:sldIdLst>
    <p:sldId id="256" r:id="rId2"/>
    <p:sldId id="326" r:id="rId3"/>
    <p:sldId id="327" r:id="rId4"/>
    <p:sldId id="334" r:id="rId5"/>
    <p:sldId id="462" r:id="rId6"/>
    <p:sldId id="463" r:id="rId7"/>
    <p:sldId id="464" r:id="rId8"/>
    <p:sldId id="465" r:id="rId9"/>
    <p:sldId id="466" r:id="rId10"/>
    <p:sldId id="330" r:id="rId11"/>
    <p:sldId id="280" r:id="rId12"/>
    <p:sldId id="467" r:id="rId13"/>
    <p:sldId id="289" r:id="rId14"/>
    <p:sldId id="351" r:id="rId15"/>
    <p:sldId id="348" r:id="rId16"/>
    <p:sldId id="349" r:id="rId17"/>
    <p:sldId id="379" r:id="rId18"/>
    <p:sldId id="281" r:id="rId19"/>
    <p:sldId id="344" r:id="rId20"/>
    <p:sldId id="345" r:id="rId21"/>
    <p:sldId id="335" r:id="rId22"/>
    <p:sldId id="350" r:id="rId23"/>
    <p:sldId id="346" r:id="rId24"/>
    <p:sldId id="320" r:id="rId25"/>
    <p:sldId id="468" r:id="rId26"/>
    <p:sldId id="33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 autoAdjust="0"/>
    <p:restoredTop sz="94689" autoAdjust="0"/>
  </p:normalViewPr>
  <p:slideViewPr>
    <p:cSldViewPr>
      <p:cViewPr varScale="1">
        <p:scale>
          <a:sx n="120" d="100"/>
          <a:sy n="120" d="100"/>
        </p:scale>
        <p:origin x="113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6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F476F-C235-43C6-B690-9CC0BF66D78F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BF02A-8412-4183-BBAE-81BD5E174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19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49D2-5299-44B9-A013-49C251A96DD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C33D-5E0E-4C55-8DFA-1A4DF214D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5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49D2-5299-44B9-A013-49C251A96DD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C33D-5E0E-4C55-8DFA-1A4DF214D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50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49D2-5299-44B9-A013-49C251A96DD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C33D-5E0E-4C55-8DFA-1A4DF214D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69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78D66-ED5A-40F2-8451-167119E6D7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85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49D2-5299-44B9-A013-49C251A96DD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C33D-5E0E-4C55-8DFA-1A4DF214D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58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49D2-5299-44B9-A013-49C251A96DD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C33D-5E0E-4C55-8DFA-1A4DF214D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3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49D2-5299-44B9-A013-49C251A96DD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C33D-5E0E-4C55-8DFA-1A4DF214D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3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49D2-5299-44B9-A013-49C251A96DD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C33D-5E0E-4C55-8DFA-1A4DF214D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66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49D2-5299-44B9-A013-49C251A96DD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C33D-5E0E-4C55-8DFA-1A4DF214D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79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49D2-5299-44B9-A013-49C251A96DD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C33D-5E0E-4C55-8DFA-1A4DF214D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91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49D2-5299-44B9-A013-49C251A96DD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C33D-5E0E-4C55-8DFA-1A4DF214D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6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49D2-5299-44B9-A013-49C251A96DD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FC33D-5E0E-4C55-8DFA-1A4DF214D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06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49D2-5299-44B9-A013-49C251A96DD4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FC33D-5E0E-4C55-8DFA-1A4DF214D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1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1"/>
            <a:ext cx="7772400" cy="2533650"/>
          </a:xfrm>
        </p:spPr>
        <p:txBody>
          <a:bodyPr>
            <a:normAutofit/>
          </a:bodyPr>
          <a:lstStyle/>
          <a:p>
            <a:r>
              <a:rPr lang="en-US" dirty="0"/>
              <a:t>Finalizing your PowerPoint</a:t>
            </a:r>
            <a:br>
              <a:rPr lang="en-US" dirty="0"/>
            </a:br>
            <a:r>
              <a:rPr lang="en-US" dirty="0"/>
              <a:t>and Presenting it!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Dr. Jim Hanson</a:t>
            </a:r>
          </a:p>
        </p:txBody>
      </p:sp>
    </p:spTree>
    <p:extLst>
      <p:ext uri="{BB962C8B-B14F-4D97-AF65-F5344CB8AC3E}">
        <p14:creationId xmlns:p14="http://schemas.microsoft.com/office/powerpoint/2010/main" val="269893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Reminder in the Slides . . .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</a:rPr>
              <a:t>Author, Qualifications, Date</a:t>
            </a:r>
          </a:p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</a:rPr>
              <a:t>Author’s view or direct quotation</a:t>
            </a:r>
            <a:br>
              <a:rPr lang="en-US" altLang="en-US" sz="2800" b="1" dirty="0">
                <a:solidFill>
                  <a:srgbClr val="0070C0"/>
                </a:solidFill>
              </a:rPr>
            </a:br>
            <a:endParaRPr lang="en-US" altLang="en-US" sz="2800" b="1" dirty="0">
              <a:solidFill>
                <a:srgbClr val="0070C0"/>
              </a:solidFill>
            </a:endParaRPr>
          </a:p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</a:rPr>
              <a:t>EXAMPLE</a:t>
            </a:r>
            <a:endParaRPr lang="en-US" altLang="en-US" dirty="0">
              <a:solidFill>
                <a:srgbClr val="0070C0"/>
              </a:solidFill>
            </a:endParaRPr>
          </a:p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</a:rPr>
              <a:t>Ben </a:t>
            </a:r>
            <a:r>
              <a:rPr lang="en-US" altLang="en-US" sz="2800" b="1" dirty="0" err="1">
                <a:solidFill>
                  <a:srgbClr val="0070C0"/>
                </a:solidFill>
              </a:rPr>
              <a:t>Sovacool</a:t>
            </a:r>
            <a:r>
              <a:rPr lang="en-US" altLang="en-US" sz="2800" b="1" dirty="0">
                <a:solidFill>
                  <a:srgbClr val="0070C0"/>
                </a:solidFill>
              </a:rPr>
              <a:t>, Director, Danish Center for Energy Technology</a:t>
            </a:r>
          </a:p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</a:rPr>
              <a:t>Renewable energy is a necessity—we must move to it or we face oil shortages, price spikes, and terrible environmental consequences.</a:t>
            </a:r>
          </a:p>
        </p:txBody>
      </p:sp>
    </p:spTree>
    <p:extLst>
      <p:ext uri="{BB962C8B-B14F-4D97-AF65-F5344CB8AC3E}">
        <p14:creationId xmlns:p14="http://schemas.microsoft.com/office/powerpoint/2010/main" val="264832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09600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Step 6 Prepare to Deliver the Speech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590800"/>
            <a:ext cx="6019800" cy="3535363"/>
          </a:xfrm>
        </p:spPr>
        <p:txBody>
          <a:bodyPr>
            <a:normAutofit/>
          </a:bodyPr>
          <a:lstStyle/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7300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09600"/>
            <a:ext cx="6781800" cy="16002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Speak with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438400"/>
            <a:ext cx="4191000" cy="38862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Be Energetic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Use your Fear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Be Real, Conversational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Don’t memorize.</a:t>
            </a:r>
          </a:p>
        </p:txBody>
      </p:sp>
      <p:pic>
        <p:nvPicPr>
          <p:cNvPr id="2050" name="Picture 2" descr="speaker looking energet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65"/>
          <a:stretch/>
        </p:blipFill>
        <p:spPr bwMode="auto">
          <a:xfrm>
            <a:off x="4800600" y="2286000"/>
            <a:ext cx="3927694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77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eaker looking at laptop -- avoid this">
            <a:extLst>
              <a:ext uri="{FF2B5EF4-FFF2-40B4-BE49-F238E27FC236}">
                <a16:creationId xmlns:a16="http://schemas.microsoft.com/office/drawing/2014/main" id="{69C42AE3-A11B-43AF-AB75-AD31E4A79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817" y="2057400"/>
            <a:ext cx="4439849" cy="2957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239000" cy="16002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In Person?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As you Present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30016"/>
            <a:ext cx="3657600" cy="3810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Avoid reading off the PowerPoint screen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Avoid looking at your laptop screen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Stay focused on your audience.</a:t>
            </a:r>
          </a:p>
        </p:txBody>
      </p:sp>
      <p:pic>
        <p:nvPicPr>
          <p:cNvPr id="1026" name="Picture 2" descr="speaker looking at toward audien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9"/>
          <a:stretch/>
        </p:blipFill>
        <p:spPr bwMode="auto">
          <a:xfrm>
            <a:off x="4526689" y="2382416"/>
            <a:ext cx="435597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38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50838"/>
            <a:ext cx="8610600" cy="1630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In Person?</a:t>
            </a:r>
            <a:br>
              <a:rPr lang="en-US" altLang="en-US" b="1" dirty="0">
                <a:solidFill>
                  <a:srgbClr val="0070C0"/>
                </a:solidFill>
              </a:rPr>
            </a:br>
            <a:r>
              <a:rPr lang="en-US" altLang="en-US" b="1" dirty="0">
                <a:solidFill>
                  <a:srgbClr val="0070C0"/>
                </a:solidFill>
              </a:rPr>
              <a:t>Don’t get stuck behind the podium . . 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79" y="1981200"/>
            <a:ext cx="556059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speaker with no podium in the way--speaking directly to the gro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29" y="2590800"/>
            <a:ext cx="80097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87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09600"/>
            <a:ext cx="7315200" cy="1295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In Zoom—Keep Looking at Class</a:t>
            </a:r>
          </a:p>
        </p:txBody>
      </p:sp>
      <p:pic>
        <p:nvPicPr>
          <p:cNvPr id="5" name="Picture 4" descr="speaker looking out in a zoom/video meeting">
            <a:extLst>
              <a:ext uri="{FF2B5EF4-FFF2-40B4-BE49-F238E27FC236}">
                <a16:creationId xmlns:a16="http://schemas.microsoft.com/office/drawing/2014/main" id="{26E8D0D5-5C3B-41F1-8444-4799A6A3D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30963"/>
            <a:ext cx="7410929" cy="421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9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153400" cy="6096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In Zoom—Show Slides and Class at same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0"/>
            <a:ext cx="7162800" cy="3810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POWERPOINT: Use View, Reading View</a:t>
            </a:r>
          </a:p>
          <a:p>
            <a:endParaRPr lang="en-US" sz="2800" b="1" dirty="0">
              <a:solidFill>
                <a:srgbClr val="0070C0"/>
              </a:solidFill>
            </a:endParaRPr>
          </a:p>
          <a:p>
            <a:endParaRPr lang="en-US" sz="2800" b="1" dirty="0">
              <a:solidFill>
                <a:srgbClr val="0070C0"/>
              </a:solidFill>
            </a:endParaRPr>
          </a:p>
          <a:p>
            <a:r>
              <a:rPr lang="en-US" sz="2800" b="1" dirty="0">
                <a:solidFill>
                  <a:srgbClr val="0070C0"/>
                </a:solidFill>
              </a:rPr>
              <a:t>Zoom—use Side by Side View</a:t>
            </a:r>
          </a:p>
        </p:txBody>
      </p:sp>
      <p:pic>
        <p:nvPicPr>
          <p:cNvPr id="5" name="Picture 4" descr="powerpoint ribbon for view reading view">
            <a:extLst>
              <a:ext uri="{FF2B5EF4-FFF2-40B4-BE49-F238E27FC236}">
                <a16:creationId xmlns:a16="http://schemas.microsoft.com/office/drawing/2014/main" id="{F3437171-B275-4D73-B3CB-FD523AC28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45"/>
          <a:stretch/>
        </p:blipFill>
        <p:spPr>
          <a:xfrm>
            <a:off x="1295400" y="1600200"/>
            <a:ext cx="5257800" cy="1116999"/>
          </a:xfrm>
          <a:prstGeom prst="rect">
            <a:avLst/>
          </a:prstGeom>
        </p:spPr>
      </p:pic>
      <p:pic>
        <p:nvPicPr>
          <p:cNvPr id="4" name="Picture 3" descr="side by side view in zoom">
            <a:extLst>
              <a:ext uri="{FF2B5EF4-FFF2-40B4-BE49-F238E27FC236}">
                <a16:creationId xmlns:a16="http://schemas.microsoft.com/office/drawing/2014/main" id="{5D1F1231-6540-4B3B-886F-1500BC997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174399"/>
            <a:ext cx="5468430" cy="307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9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476952"/>
            <a:ext cx="8153400" cy="513648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In Zoom—Show Slides and Class at same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359" y="1066800"/>
            <a:ext cx="7162800" cy="3810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GOOGLE SLIDES: Use Present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It’s Full Screen—Avoid text on right side of slides.</a:t>
            </a:r>
          </a:p>
          <a:p>
            <a:endParaRPr lang="en-US" sz="2400" b="1" dirty="0">
              <a:solidFill>
                <a:srgbClr val="0070C0"/>
              </a:solidFill>
            </a:endParaRPr>
          </a:p>
          <a:p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Zoom: Use Side by Side View</a:t>
            </a:r>
          </a:p>
        </p:txBody>
      </p:sp>
      <p:pic>
        <p:nvPicPr>
          <p:cNvPr id="6" name="Picture 5" descr="picture of google slides present button on upper right">
            <a:extLst>
              <a:ext uri="{FF2B5EF4-FFF2-40B4-BE49-F238E27FC236}">
                <a16:creationId xmlns:a16="http://schemas.microsoft.com/office/drawing/2014/main" id="{AED147D7-0C45-4A6C-9FB6-0B4D127C4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90" y="1952888"/>
            <a:ext cx="7394510" cy="1018912"/>
          </a:xfrm>
          <a:prstGeom prst="rect">
            <a:avLst/>
          </a:prstGeom>
        </p:spPr>
      </p:pic>
      <p:pic>
        <p:nvPicPr>
          <p:cNvPr id="7" name="Picture 6" descr="google slide in side by side view">
            <a:extLst>
              <a:ext uri="{FF2B5EF4-FFF2-40B4-BE49-F238E27FC236}">
                <a16:creationId xmlns:a16="http://schemas.microsoft.com/office/drawing/2014/main" id="{3718D9EF-7FC1-44DD-A4E5-C35C6A473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338804"/>
            <a:ext cx="5468430" cy="307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9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09600"/>
            <a:ext cx="6781800" cy="16002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Speak what appears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438400"/>
            <a:ext cx="3124200" cy="38862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Bullet pops up—say it.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Picture pops up—talk about it.</a:t>
            </a:r>
          </a:p>
        </p:txBody>
      </p:sp>
      <p:pic>
        <p:nvPicPr>
          <p:cNvPr id="4" name="Picture 3" descr="picture of dark red lipstick being applied">
            <a:extLst>
              <a:ext uri="{FF2B5EF4-FFF2-40B4-BE49-F238E27FC236}">
                <a16:creationId xmlns:a16="http://schemas.microsoft.com/office/drawing/2014/main" id="{79C69193-E4E9-4DE7-92EB-C2525AE96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2406041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6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490" y="533400"/>
            <a:ext cx="7024744" cy="6746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Point to the Screen. . .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295401"/>
            <a:ext cx="7848600" cy="9906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</a:rPr>
              <a:t>To graphs, pictures, maps</a:t>
            </a:r>
          </a:p>
          <a:p>
            <a:pPr eaLnBrk="1" hangingPunct="1"/>
            <a:r>
              <a:rPr lang="en-US" altLang="en-US" sz="2800" b="1" dirty="0">
                <a:solidFill>
                  <a:srgbClr val="0070C0"/>
                </a:solidFill>
              </a:rPr>
              <a:t>Use mouse or better—insert a shape/drawing. </a:t>
            </a:r>
          </a:p>
        </p:txBody>
      </p:sp>
      <p:pic>
        <p:nvPicPr>
          <p:cNvPr id="2" name="Picture 1" descr="picture of map showing dr hanson's commute">
            <a:extLst>
              <a:ext uri="{FF2B5EF4-FFF2-40B4-BE49-F238E27FC236}">
                <a16:creationId xmlns:a16="http://schemas.microsoft.com/office/drawing/2014/main" id="{86FE6EE9-AF3A-458A-B36A-A646B7A03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63" y="2286001"/>
            <a:ext cx="8414273" cy="366794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7D4154F-EFEA-4FAE-8461-5BBD4CD2C842}"/>
              </a:ext>
            </a:extLst>
          </p:cNvPr>
          <p:cNvSpPr/>
          <p:nvPr/>
        </p:nvSpPr>
        <p:spPr>
          <a:xfrm>
            <a:off x="4191000" y="3853272"/>
            <a:ext cx="609600" cy="533400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A29B11C-B911-4D2D-9FF1-23AE29B8F212}"/>
              </a:ext>
            </a:extLst>
          </p:cNvPr>
          <p:cNvCxnSpPr/>
          <p:nvPr/>
        </p:nvCxnSpPr>
        <p:spPr>
          <a:xfrm>
            <a:off x="6781800" y="4191000"/>
            <a:ext cx="381000" cy="38100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00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696200" cy="20574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Finalizing your PowerPoint/Slide</a:t>
            </a:r>
          </a:p>
        </p:txBody>
      </p:sp>
    </p:spTree>
    <p:extLst>
      <p:ext uri="{BB962C8B-B14F-4D97-AF65-F5344CB8AC3E}">
        <p14:creationId xmlns:p14="http://schemas.microsoft.com/office/powerpoint/2010/main" val="1806656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533400"/>
            <a:ext cx="76962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You don’t need notes . . .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828800"/>
            <a:ext cx="6477000" cy="43021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070C0"/>
                </a:solidFill>
              </a:rPr>
              <a:t>Your PowerPoint/Slides are your notes</a:t>
            </a:r>
          </a:p>
          <a:p>
            <a:pPr eaLnBrk="1" hangingPunct="1"/>
            <a:r>
              <a:rPr lang="en-US" altLang="en-US" sz="3200" b="1" dirty="0">
                <a:solidFill>
                  <a:srgbClr val="0070C0"/>
                </a:solidFill>
              </a:rPr>
              <a:t>Separate notes can make you get out of sync.</a:t>
            </a:r>
            <a:endParaRPr lang="en-US" altLang="en-US" sz="3600" b="1" dirty="0">
              <a:solidFill>
                <a:srgbClr val="0070C0"/>
              </a:solidFill>
            </a:endParaRPr>
          </a:p>
        </p:txBody>
      </p:sp>
      <p:pic>
        <p:nvPicPr>
          <p:cNvPr id="11270" name="Picture 6" descr="Image result for obama spea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0" y="-2667000"/>
            <a:ext cx="33337500" cy="2222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50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uiExpand="1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533400"/>
            <a:ext cx="76962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Speaking the Bullets . . .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828800"/>
            <a:ext cx="6477000" cy="43021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>
                <a:solidFill>
                  <a:srgbClr val="0070C0"/>
                </a:solidFill>
              </a:rPr>
              <a:t>Bullets that are just points—say them concisely</a:t>
            </a:r>
          </a:p>
          <a:p>
            <a:pPr lvl="1"/>
            <a:r>
              <a:rPr lang="en-US" altLang="en-US" sz="3200" b="1" dirty="0">
                <a:solidFill>
                  <a:srgbClr val="0070C0"/>
                </a:solidFill>
              </a:rPr>
              <a:t>Obama was President.</a:t>
            </a:r>
            <a:br>
              <a:rPr lang="en-US" altLang="en-US" sz="2800" b="1" dirty="0">
                <a:solidFill>
                  <a:srgbClr val="0070C0"/>
                </a:solidFill>
              </a:rPr>
            </a:br>
            <a:endParaRPr lang="en-US" altLang="en-US" sz="2800" b="1" dirty="0">
              <a:solidFill>
                <a:srgbClr val="0070C0"/>
              </a:solidFill>
            </a:endParaRPr>
          </a:p>
          <a:p>
            <a:pPr eaLnBrk="1" hangingPunct="1"/>
            <a:r>
              <a:rPr lang="en-US" altLang="en-US" sz="3200" dirty="0">
                <a:solidFill>
                  <a:srgbClr val="0070C0"/>
                </a:solidFill>
              </a:rPr>
              <a:t>Support bullets—elaborate</a:t>
            </a:r>
          </a:p>
          <a:p>
            <a:pPr lvl="1"/>
            <a:r>
              <a:rPr lang="en-US" altLang="en-US" sz="3200" b="1" dirty="0">
                <a:solidFill>
                  <a:srgbClr val="0070C0"/>
                </a:solidFill>
              </a:rPr>
              <a:t>When Barak met Michelle for the first time . . .</a:t>
            </a:r>
            <a:endParaRPr lang="en-US" altLang="en-US" sz="3600" b="1" dirty="0">
              <a:solidFill>
                <a:srgbClr val="0070C0"/>
              </a:solidFill>
            </a:endParaRPr>
          </a:p>
        </p:txBody>
      </p:sp>
      <p:pic>
        <p:nvPicPr>
          <p:cNvPr id="11270" name="Picture 6" descr="Image result for obama spea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0" y="-2667000"/>
            <a:ext cx="33337500" cy="2222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63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uiExpand="1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In your group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2362200"/>
            <a:ext cx="7620000" cy="37687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070C0"/>
                </a:solidFill>
              </a:rPr>
              <a:t>Present 2 slides</a:t>
            </a:r>
          </a:p>
          <a:p>
            <a:pPr eaLnBrk="1" hangingPunct="1"/>
            <a:r>
              <a:rPr lang="en-US" altLang="en-US" sz="3200" b="1" dirty="0">
                <a:solidFill>
                  <a:srgbClr val="0070C0"/>
                </a:solidFill>
              </a:rPr>
              <a:t>Speak on what appears on screen</a:t>
            </a:r>
          </a:p>
          <a:p>
            <a:pPr eaLnBrk="1" hangingPunct="1"/>
            <a:r>
              <a:rPr lang="en-US" altLang="en-US" sz="3200" b="1" dirty="0">
                <a:solidFill>
                  <a:srgbClr val="0070C0"/>
                </a:solidFill>
              </a:rPr>
              <a:t>While you keep focused on your listeners</a:t>
            </a:r>
            <a:r>
              <a:rPr lang="en-US" altLang="en-US" sz="3200" dirty="0">
                <a:solidFill>
                  <a:srgbClr val="0070C0"/>
                </a:solidFill>
              </a:rPr>
              <a:t>.</a:t>
            </a:r>
          </a:p>
          <a:p>
            <a:pPr eaLnBrk="1" hangingPunct="1"/>
            <a:endParaRPr lang="en-US" altLang="en-US" sz="3200" dirty="0">
              <a:solidFill>
                <a:srgbClr val="0070C0"/>
              </a:solidFill>
            </a:endParaRPr>
          </a:p>
          <a:p>
            <a:pPr eaLnBrk="1" hangingPunct="1"/>
            <a:r>
              <a:rPr lang="en-US" altLang="en-US" sz="3600" b="1" dirty="0">
                <a:solidFill>
                  <a:srgbClr val="0070C0"/>
                </a:solidFill>
              </a:rPr>
              <a:t>How did it go?</a:t>
            </a:r>
          </a:p>
          <a:p>
            <a:pPr eaLnBrk="1" hangingPunct="1"/>
            <a:r>
              <a:rPr lang="en-US" altLang="en-US" sz="3600" b="1" dirty="0">
                <a:solidFill>
                  <a:srgbClr val="0070C0"/>
                </a:solidFill>
              </a:rPr>
              <a:t>Two more tips . . . </a:t>
            </a:r>
          </a:p>
        </p:txBody>
      </p:sp>
    </p:spTree>
    <p:extLst>
      <p:ext uri="{BB962C8B-B14F-4D97-AF65-F5344CB8AC3E}">
        <p14:creationId xmlns:p14="http://schemas.microsoft.com/office/powerpoint/2010/main" val="219218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609600"/>
            <a:ext cx="7677150" cy="135636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1. Want to speak with a blank screen for a moment?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2362200"/>
            <a:ext cx="6781800" cy="37687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0070C0"/>
                </a:solidFill>
              </a:rPr>
              <a:t>Great to get attention on you</a:t>
            </a:r>
          </a:p>
          <a:p>
            <a:pPr eaLnBrk="1" hangingPunct="1"/>
            <a:r>
              <a:rPr lang="en-US" altLang="en-US" sz="3200" b="1" dirty="0">
                <a:solidFill>
                  <a:srgbClr val="0070C0"/>
                </a:solidFill>
              </a:rPr>
              <a:t>To tell a story or show something</a:t>
            </a:r>
          </a:p>
          <a:p>
            <a:pPr eaLnBrk="1" hangingPunct="1"/>
            <a:r>
              <a:rPr lang="en-US" altLang="en-US" sz="3200" b="1" dirty="0">
                <a:solidFill>
                  <a:srgbClr val="0070C0"/>
                </a:solidFill>
              </a:rPr>
              <a:t>Press b on the keyboard</a:t>
            </a:r>
          </a:p>
          <a:p>
            <a:pPr eaLnBrk="1" hangingPunct="1"/>
            <a:r>
              <a:rPr lang="en-US" altLang="en-US" sz="3200" b="1" dirty="0">
                <a:solidFill>
                  <a:srgbClr val="0070C0"/>
                </a:solidFill>
              </a:rPr>
              <a:t>OR and needed for Zoom . . . </a:t>
            </a:r>
          </a:p>
          <a:p>
            <a:pPr eaLnBrk="1" hangingPunct="1"/>
            <a:r>
              <a:rPr lang="en-US" altLang="en-US" sz="3200" b="1" dirty="0">
                <a:solidFill>
                  <a:srgbClr val="0070C0"/>
                </a:solidFill>
              </a:rPr>
              <a:t>Have a blank slide.</a:t>
            </a:r>
          </a:p>
        </p:txBody>
      </p:sp>
    </p:spTree>
    <p:extLst>
      <p:ext uri="{BB962C8B-B14F-4D97-AF65-F5344CB8AC3E}">
        <p14:creationId xmlns:p14="http://schemas.microsoft.com/office/powerpoint/2010/main" val="367444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of crowd clapping accompanied by clapping s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" y="1219200"/>
            <a:ext cx="9070975" cy="51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As you get ready to present—we support each other!</a:t>
            </a:r>
          </a:p>
        </p:txBody>
      </p:sp>
      <p:pic>
        <p:nvPicPr>
          <p:cNvPr id="4" name="mixkit-ending-show-audience-clapping-478">
            <a:hlinkClick r:id="" action="ppaction://media"/>
            <a:extLst>
              <a:ext uri="{FF2B5EF4-FFF2-40B4-BE49-F238E27FC236}">
                <a16:creationId xmlns:a16="http://schemas.microsoft.com/office/drawing/2014/main" id="{9CA33898-BFBA-480E-8C3A-3F9E1590D4E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3" y="5827712"/>
            <a:ext cx="487363" cy="487363"/>
          </a:xfrm>
        </p:spPr>
      </p:pic>
    </p:spTree>
    <p:extLst>
      <p:ext uri="{BB962C8B-B14F-4D97-AF65-F5344CB8AC3E}">
        <p14:creationId xmlns:p14="http://schemas.microsoft.com/office/powerpoint/2010/main" val="158737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609600"/>
            <a:ext cx="7677150" cy="135636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Now—Present!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28593-7EB1-46FD-9C89-8BA167976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07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15DA-2620-482A-8975-CAD23BFB2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7A941-E55C-465C-A4CE-29004ECBA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01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09600"/>
            <a:ext cx="7467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Create a “Cover”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057400"/>
            <a:ext cx="6781800" cy="4267200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n-US" sz="2800" b="1" dirty="0">
                <a:solidFill>
                  <a:srgbClr val="0070C0"/>
                </a:solidFill>
              </a:rPr>
              <a:t>Include Title of Presentation</a:t>
            </a:r>
          </a:p>
          <a:p>
            <a:pPr marL="68580" indent="0">
              <a:buNone/>
            </a:pPr>
            <a:r>
              <a:rPr lang="en-US" sz="2800" b="1" dirty="0">
                <a:solidFill>
                  <a:srgbClr val="0070C0"/>
                </a:solidFill>
              </a:rPr>
              <a:t>Your name</a:t>
            </a:r>
          </a:p>
          <a:p>
            <a:pPr marL="68580" indent="0">
              <a:buNone/>
            </a:pPr>
            <a:r>
              <a:rPr lang="en-US" sz="2800" b="1" dirty="0">
                <a:solidFill>
                  <a:srgbClr val="0070C0"/>
                </a:solidFill>
              </a:rPr>
              <a:t>Then have a blank slide . . . </a:t>
            </a:r>
          </a:p>
        </p:txBody>
      </p:sp>
    </p:spTree>
    <p:extLst>
      <p:ext uri="{BB962C8B-B14F-4D97-AF65-F5344CB8AC3E}">
        <p14:creationId xmlns:p14="http://schemas.microsoft.com/office/powerpoint/2010/main" val="422610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62880B-07A4-4692-8EC5-67622ACB8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14400"/>
            <a:ext cx="3810000" cy="26712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4815C-3C31-41AE-9047-ED8BCB711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914400"/>
            <a:ext cx="3635484" cy="2595046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1E943F-C4E3-435B-A691-EA5A6561A7EF}"/>
              </a:ext>
            </a:extLst>
          </p:cNvPr>
          <p:cNvSpPr txBox="1"/>
          <p:nvPr/>
        </p:nvSpPr>
        <p:spPr>
          <a:xfrm>
            <a:off x="1143000" y="4038600"/>
            <a:ext cx="75978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Note: You do NOT use these slides in your speech</a:t>
            </a:r>
          </a:p>
          <a:p>
            <a:endParaRPr lang="en-US" sz="2800" b="1" dirty="0"/>
          </a:p>
          <a:p>
            <a:r>
              <a:rPr lang="en-US" sz="2800" b="1" dirty="0"/>
              <a:t>You begin speaking with the next slide—the attention getter.</a:t>
            </a:r>
          </a:p>
        </p:txBody>
      </p:sp>
    </p:spTree>
    <p:extLst>
      <p:ext uri="{BB962C8B-B14F-4D97-AF65-F5344CB8AC3E}">
        <p14:creationId xmlns:p14="http://schemas.microsoft.com/office/powerpoint/2010/main" val="77027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467600" cy="990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First 5 Speaking Slides (Intro)</a:t>
            </a:r>
          </a:p>
        </p:txBody>
      </p:sp>
      <p:pic>
        <p:nvPicPr>
          <p:cNvPr id="6" name="Picture 5" descr="picture of the 5 intro slides">
            <a:extLst>
              <a:ext uri="{FF2B5EF4-FFF2-40B4-BE49-F238E27FC236}">
                <a16:creationId xmlns:a16="http://schemas.microsoft.com/office/drawing/2014/main" id="{9A20CAC4-5CD9-45BB-B34A-794F870E1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" y="1366789"/>
            <a:ext cx="9640151" cy="47292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52A55C-38A4-4BF5-B5C3-3F54ED50E330}"/>
              </a:ext>
            </a:extLst>
          </p:cNvPr>
          <p:cNvSpPr txBox="1"/>
          <p:nvPr/>
        </p:nvSpPr>
        <p:spPr>
          <a:xfrm>
            <a:off x="6172200" y="3733800"/>
            <a:ext cx="335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Attention Getter Slide</a:t>
            </a:r>
          </a:p>
          <a:p>
            <a:r>
              <a:rPr lang="en-US" sz="2400" b="1" dirty="0"/>
              <a:t>Thesis Slide</a:t>
            </a:r>
          </a:p>
          <a:p>
            <a:r>
              <a:rPr lang="en-US" sz="2400" b="1" dirty="0"/>
              <a:t>Expertise Slide</a:t>
            </a:r>
          </a:p>
          <a:p>
            <a:r>
              <a:rPr lang="en-US" sz="2400" b="1" dirty="0"/>
              <a:t>Audience Connect Slide</a:t>
            </a:r>
          </a:p>
          <a:p>
            <a:r>
              <a:rPr lang="en-US" sz="2400" b="1" dirty="0"/>
              <a:t>Preview Slide.</a:t>
            </a:r>
          </a:p>
        </p:txBody>
      </p:sp>
    </p:spTree>
    <p:extLst>
      <p:ext uri="{BB962C8B-B14F-4D97-AF65-F5344CB8AC3E}">
        <p14:creationId xmlns:p14="http://schemas.microsoft.com/office/powerpoint/2010/main" val="225623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467600" cy="990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First Main Point Slides</a:t>
            </a:r>
          </a:p>
        </p:txBody>
      </p:sp>
      <p:pic>
        <p:nvPicPr>
          <p:cNvPr id="3" name="Picture 2" descr="picture of 4 slides for a main point">
            <a:extLst>
              <a:ext uri="{FF2B5EF4-FFF2-40B4-BE49-F238E27FC236}">
                <a16:creationId xmlns:a16="http://schemas.microsoft.com/office/drawing/2014/main" id="{197FB62B-5945-4F5D-B23F-33A7C8DB6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47" y="1353671"/>
            <a:ext cx="9144000" cy="545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1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AF308E-75A3-43F6-9A7E-53598EC21F71}"/>
              </a:ext>
            </a:extLst>
          </p:cNvPr>
          <p:cNvSpPr txBox="1"/>
          <p:nvPr/>
        </p:nvSpPr>
        <p:spPr>
          <a:xfrm>
            <a:off x="533400" y="1371600"/>
            <a:ext cx="8001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Then more slides for your additional Points with . . .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</a:rPr>
              <a:t>Interest Evidence Multimedia Supports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</a:rPr>
              <a:t>1 line bullets that appear one at a time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</a:rPr>
              <a:t>Big Pictures that appear one at a time.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882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467600" cy="990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Then your 3 Conclusion Slides</a:t>
            </a:r>
          </a:p>
        </p:txBody>
      </p:sp>
      <p:pic>
        <p:nvPicPr>
          <p:cNvPr id="5" name="Picture 4" descr="3 conclusion slides for speech">
            <a:extLst>
              <a:ext uri="{FF2B5EF4-FFF2-40B4-BE49-F238E27FC236}">
                <a16:creationId xmlns:a16="http://schemas.microsoft.com/office/drawing/2014/main" id="{E5F68037-CF6A-468D-A824-7FA6504CB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95400"/>
            <a:ext cx="9144000" cy="5451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DFBEC1-0AAA-42EE-B577-B6332FBF4195}"/>
              </a:ext>
            </a:extLst>
          </p:cNvPr>
          <p:cNvSpPr txBox="1"/>
          <p:nvPr/>
        </p:nvSpPr>
        <p:spPr>
          <a:xfrm>
            <a:off x="4876800" y="44196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Summary Slide</a:t>
            </a:r>
          </a:p>
          <a:p>
            <a:r>
              <a:rPr lang="en-US" sz="2400" b="1" dirty="0"/>
              <a:t>Importance Slide</a:t>
            </a:r>
          </a:p>
          <a:p>
            <a:r>
              <a:rPr lang="en-US" sz="2400" b="1" dirty="0"/>
              <a:t>Finish Slide.</a:t>
            </a:r>
          </a:p>
        </p:txBody>
      </p:sp>
    </p:spTree>
    <p:extLst>
      <p:ext uri="{BB962C8B-B14F-4D97-AF65-F5344CB8AC3E}">
        <p14:creationId xmlns:p14="http://schemas.microsoft.com/office/powerpoint/2010/main" val="251829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631E3-34DC-41DE-A0C0-E73A70B5A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86200"/>
            <a:ext cx="8229600" cy="2239963"/>
          </a:xfrm>
        </p:spPr>
        <p:txBody>
          <a:bodyPr>
            <a:normAutofit lnSpcReduction="10000"/>
          </a:bodyPr>
          <a:lstStyle/>
          <a:p>
            <a:r>
              <a:rPr lang="en-US" sz="3600" b="1" dirty="0"/>
              <a:t>End on a blank slide (shows while you take questions)</a:t>
            </a:r>
          </a:p>
          <a:p>
            <a:r>
              <a:rPr lang="en-US" sz="3600" b="1" dirty="0"/>
              <a:t>Then, your citations (not shown during your presentation).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34AE4D-8A07-416A-9B52-5B5D1FB71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3694496" cy="2658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774D86-593D-423B-A404-98D1859A7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957" y="855913"/>
            <a:ext cx="4236244" cy="264037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6545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2551</TotalTime>
  <Words>523</Words>
  <Application>Microsoft Office PowerPoint</Application>
  <PresentationFormat>On-screen Show (4:3)</PresentationFormat>
  <Paragraphs>85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Finalizing your PowerPoint and Presenting it!</vt:lpstr>
      <vt:lpstr>Finalizing your PowerPoint/Slide</vt:lpstr>
      <vt:lpstr>Create a “Cover” Slide</vt:lpstr>
      <vt:lpstr>PowerPoint Presentation</vt:lpstr>
      <vt:lpstr>First 5 Speaking Slides (Intro)</vt:lpstr>
      <vt:lpstr>First Main Point Slides</vt:lpstr>
      <vt:lpstr>PowerPoint Presentation</vt:lpstr>
      <vt:lpstr>Then your 3 Conclusion Slides</vt:lpstr>
      <vt:lpstr>PowerPoint Presentation</vt:lpstr>
      <vt:lpstr>Reminder in the Slides . . .</vt:lpstr>
      <vt:lpstr>Step 6 Prepare to Deliver the Speech</vt:lpstr>
      <vt:lpstr>Speak with us</vt:lpstr>
      <vt:lpstr>In Person? As you Present</vt:lpstr>
      <vt:lpstr>In Person? Don’t get stuck behind the podium . . . </vt:lpstr>
      <vt:lpstr>In Zoom—Keep Looking at Class</vt:lpstr>
      <vt:lpstr>In Zoom—Show Slides and Class at same time</vt:lpstr>
      <vt:lpstr>In Zoom—Show Slides and Class at same time</vt:lpstr>
      <vt:lpstr>Speak what appears</vt:lpstr>
      <vt:lpstr>Point to the Screen. . . </vt:lpstr>
      <vt:lpstr>You don’t need notes . . . </vt:lpstr>
      <vt:lpstr>Speaking the Bullets . . . </vt:lpstr>
      <vt:lpstr>In your group</vt:lpstr>
      <vt:lpstr>1. Want to speak with a blank screen for a moment?</vt:lpstr>
      <vt:lpstr>As you get ready to present—we support each other!</vt:lpstr>
      <vt:lpstr>Now—Present!</vt:lpstr>
      <vt:lpstr>PowerPoint Presentation</vt:lpstr>
    </vt:vector>
  </TitlesOfParts>
  <Company>Whitman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Hanson</dc:creator>
  <cp:lastModifiedBy>Jim Climb the Mountain</cp:lastModifiedBy>
  <cp:revision>472</cp:revision>
  <dcterms:created xsi:type="dcterms:W3CDTF">2010-09-30T21:12:59Z</dcterms:created>
  <dcterms:modified xsi:type="dcterms:W3CDTF">2022-04-19T08:18:40Z</dcterms:modified>
</cp:coreProperties>
</file>