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1" r:id="rId2"/>
    <p:sldMasterId id="2147483723" r:id="rId3"/>
  </p:sldMasterIdLst>
  <p:notesMasterIdLst>
    <p:notesMasterId r:id="rId52"/>
  </p:notesMasterIdLst>
  <p:sldIdLst>
    <p:sldId id="257" r:id="rId4"/>
    <p:sldId id="306" r:id="rId5"/>
    <p:sldId id="307" r:id="rId6"/>
    <p:sldId id="310" r:id="rId7"/>
    <p:sldId id="308" r:id="rId8"/>
    <p:sldId id="309" r:id="rId9"/>
    <p:sldId id="305" r:id="rId10"/>
    <p:sldId id="272" r:id="rId11"/>
    <p:sldId id="266" r:id="rId12"/>
    <p:sldId id="274" r:id="rId13"/>
    <p:sldId id="267" r:id="rId14"/>
    <p:sldId id="275" r:id="rId15"/>
    <p:sldId id="276" r:id="rId16"/>
    <p:sldId id="277" r:id="rId17"/>
    <p:sldId id="271" r:id="rId18"/>
    <p:sldId id="256" r:id="rId19"/>
    <p:sldId id="259" r:id="rId20"/>
    <p:sldId id="279" r:id="rId21"/>
    <p:sldId id="280" r:id="rId22"/>
    <p:sldId id="281" r:id="rId23"/>
    <p:sldId id="282" r:id="rId24"/>
    <p:sldId id="304" r:id="rId25"/>
    <p:sldId id="283" r:id="rId26"/>
    <p:sldId id="261" r:id="rId27"/>
    <p:sldId id="258" r:id="rId28"/>
    <p:sldId id="284" r:id="rId29"/>
    <p:sldId id="285" r:id="rId30"/>
    <p:sldId id="263" r:id="rId31"/>
    <p:sldId id="265" r:id="rId32"/>
    <p:sldId id="286" r:id="rId33"/>
    <p:sldId id="294" r:id="rId34"/>
    <p:sldId id="296" r:id="rId35"/>
    <p:sldId id="297" r:id="rId36"/>
    <p:sldId id="295" r:id="rId37"/>
    <p:sldId id="288" r:id="rId38"/>
    <p:sldId id="298" r:id="rId39"/>
    <p:sldId id="287" r:id="rId40"/>
    <p:sldId id="299" r:id="rId41"/>
    <p:sldId id="300" r:id="rId42"/>
    <p:sldId id="289" r:id="rId43"/>
    <p:sldId id="290" r:id="rId44"/>
    <p:sldId id="301" r:id="rId45"/>
    <p:sldId id="291" r:id="rId46"/>
    <p:sldId id="303" r:id="rId47"/>
    <p:sldId id="292" r:id="rId48"/>
    <p:sldId id="293" r:id="rId49"/>
    <p:sldId id="302" r:id="rId50"/>
    <p:sldId id="312"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charset="0"/>
        <a:ea typeface="+mn-ea"/>
        <a:cs typeface="Arial" charset="0"/>
      </a:defRPr>
    </a:lvl1pPr>
    <a:lvl2pPr marL="457200" algn="l" rtl="0" fontAlgn="base">
      <a:spcBef>
        <a:spcPct val="0"/>
      </a:spcBef>
      <a:spcAft>
        <a:spcPct val="0"/>
      </a:spcAft>
      <a:defRPr kern="1200">
        <a:solidFill>
          <a:schemeClr val="tx1"/>
        </a:solidFill>
        <a:latin typeface="Times New Roman" charset="0"/>
        <a:ea typeface="+mn-ea"/>
        <a:cs typeface="Arial" charset="0"/>
      </a:defRPr>
    </a:lvl2pPr>
    <a:lvl3pPr marL="914400" algn="l" rtl="0" fontAlgn="base">
      <a:spcBef>
        <a:spcPct val="0"/>
      </a:spcBef>
      <a:spcAft>
        <a:spcPct val="0"/>
      </a:spcAft>
      <a:defRPr kern="1200">
        <a:solidFill>
          <a:schemeClr val="tx1"/>
        </a:solidFill>
        <a:latin typeface="Times New Roman" charset="0"/>
        <a:ea typeface="+mn-ea"/>
        <a:cs typeface="Arial" charset="0"/>
      </a:defRPr>
    </a:lvl3pPr>
    <a:lvl4pPr marL="1371600" algn="l" rtl="0" fontAlgn="base">
      <a:spcBef>
        <a:spcPct val="0"/>
      </a:spcBef>
      <a:spcAft>
        <a:spcPct val="0"/>
      </a:spcAft>
      <a:defRPr kern="1200">
        <a:solidFill>
          <a:schemeClr val="tx1"/>
        </a:solidFill>
        <a:latin typeface="Times New Roman" charset="0"/>
        <a:ea typeface="+mn-ea"/>
        <a:cs typeface="Arial" charset="0"/>
      </a:defRPr>
    </a:lvl4pPr>
    <a:lvl5pPr marL="1828800" algn="l" rtl="0" fontAlgn="base">
      <a:spcBef>
        <a:spcPct val="0"/>
      </a:spcBef>
      <a:spcAft>
        <a:spcPct val="0"/>
      </a:spcAft>
      <a:defRPr kern="1200">
        <a:solidFill>
          <a:schemeClr val="tx1"/>
        </a:solidFill>
        <a:latin typeface="Times New Roman" charset="0"/>
        <a:ea typeface="+mn-ea"/>
        <a:cs typeface="Arial" charset="0"/>
      </a:defRPr>
    </a:lvl5pPr>
    <a:lvl6pPr marL="2286000" algn="l" defTabSz="914400" rtl="0" eaLnBrk="1" latinLnBrk="0" hangingPunct="1">
      <a:defRPr kern="1200">
        <a:solidFill>
          <a:schemeClr val="tx1"/>
        </a:solidFill>
        <a:latin typeface="Times New Roman" charset="0"/>
        <a:ea typeface="+mn-ea"/>
        <a:cs typeface="Arial" charset="0"/>
      </a:defRPr>
    </a:lvl6pPr>
    <a:lvl7pPr marL="2743200" algn="l" defTabSz="914400" rtl="0" eaLnBrk="1" latinLnBrk="0" hangingPunct="1">
      <a:defRPr kern="1200">
        <a:solidFill>
          <a:schemeClr val="tx1"/>
        </a:solidFill>
        <a:latin typeface="Times New Roman" charset="0"/>
        <a:ea typeface="+mn-ea"/>
        <a:cs typeface="Arial" charset="0"/>
      </a:defRPr>
    </a:lvl7pPr>
    <a:lvl8pPr marL="3200400" algn="l" defTabSz="914400" rtl="0" eaLnBrk="1" latinLnBrk="0" hangingPunct="1">
      <a:defRPr kern="1200">
        <a:solidFill>
          <a:schemeClr val="tx1"/>
        </a:solidFill>
        <a:latin typeface="Times New Roman" charset="0"/>
        <a:ea typeface="+mn-ea"/>
        <a:cs typeface="Arial" charset="0"/>
      </a:defRPr>
    </a:lvl8pPr>
    <a:lvl9pPr marL="3657600" algn="l" defTabSz="914400" rtl="0" eaLnBrk="1" latinLnBrk="0" hangingPunct="1">
      <a:defRPr kern="1200">
        <a:solidFill>
          <a:schemeClr val="tx1"/>
        </a:solidFill>
        <a:latin typeface="Times New Roman"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52" autoAdjust="0"/>
    <p:restoredTop sz="86401" autoAdjust="0"/>
  </p:normalViewPr>
  <p:slideViewPr>
    <p:cSldViewPr>
      <p:cViewPr varScale="1">
        <p:scale>
          <a:sx n="145" d="100"/>
          <a:sy n="145" d="100"/>
        </p:scale>
        <p:origin x="1728" y="84"/>
      </p:cViewPr>
      <p:guideLst>
        <p:guide orient="horz" pos="2160"/>
        <p:guide pos="2880"/>
      </p:guideLst>
    </p:cSldViewPr>
  </p:slideViewPr>
  <p:outlineViewPr>
    <p:cViewPr>
      <p:scale>
        <a:sx n="33" d="100"/>
        <a:sy n="33" d="100"/>
      </p:scale>
      <p:origin x="0" y="-5741"/>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1257E-41FB-4861-A7FD-7F645257C935}" type="datetimeFigureOut">
              <a:rPr lang="en-US" smtClean="0"/>
              <a:t>7/25/2022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37012-F364-4DD4-9981-AA4D710D8566}" type="slidenum">
              <a:rPr lang="en-US" smtClean="0"/>
              <a:t>‹#›</a:t>
            </a:fld>
            <a:endParaRPr lang="en-US"/>
          </a:p>
        </p:txBody>
      </p:sp>
    </p:spTree>
    <p:extLst>
      <p:ext uri="{BB962C8B-B14F-4D97-AF65-F5344CB8AC3E}">
        <p14:creationId xmlns:p14="http://schemas.microsoft.com/office/powerpoint/2010/main" val="344438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37012-F364-4DD4-9981-AA4D710D8566}" type="slidenum">
              <a:rPr lang="en-US" smtClean="0"/>
              <a:t>21</a:t>
            </a:fld>
            <a:endParaRPr lang="en-US"/>
          </a:p>
        </p:txBody>
      </p:sp>
    </p:spTree>
    <p:extLst>
      <p:ext uri="{BB962C8B-B14F-4D97-AF65-F5344CB8AC3E}">
        <p14:creationId xmlns:p14="http://schemas.microsoft.com/office/powerpoint/2010/main" val="151096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37012-F364-4DD4-9981-AA4D710D8566}" type="slidenum">
              <a:rPr lang="en-US" smtClean="0"/>
              <a:t>22</a:t>
            </a:fld>
            <a:endParaRPr lang="en-US"/>
          </a:p>
        </p:txBody>
      </p:sp>
    </p:spTree>
    <p:extLst>
      <p:ext uri="{BB962C8B-B14F-4D97-AF65-F5344CB8AC3E}">
        <p14:creationId xmlns:p14="http://schemas.microsoft.com/office/powerpoint/2010/main" val="46990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85A3B95-AFDA-452D-94D5-57926A7C1308}" type="slidenum">
              <a:rPr lang="en-US" altLang="en-US" smtClean="0"/>
              <a:pPr>
                <a:defRPr/>
              </a:pPr>
              <a:t>‹#›</a:t>
            </a:fld>
            <a:endParaRPr lang="en-US" altLang="en-US"/>
          </a:p>
        </p:txBody>
      </p:sp>
    </p:spTree>
    <p:extLst>
      <p:ext uri="{BB962C8B-B14F-4D97-AF65-F5344CB8AC3E}">
        <p14:creationId xmlns:p14="http://schemas.microsoft.com/office/powerpoint/2010/main" val="166735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3B23D09-AFE0-41C4-A726-BFBEC2119064}" type="slidenum">
              <a:rPr lang="en-US" altLang="en-US" smtClean="0"/>
              <a:pPr>
                <a:defRPr/>
              </a:pPr>
              <a:t>‹#›</a:t>
            </a:fld>
            <a:endParaRPr lang="en-US" altLang="en-US"/>
          </a:p>
        </p:txBody>
      </p:sp>
    </p:spTree>
    <p:extLst>
      <p:ext uri="{BB962C8B-B14F-4D97-AF65-F5344CB8AC3E}">
        <p14:creationId xmlns:p14="http://schemas.microsoft.com/office/powerpoint/2010/main" val="167811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05BB8BE-5FF5-4BB2-91C3-0DB3E762ECD5}" type="slidenum">
              <a:rPr lang="en-US" altLang="en-US" smtClean="0"/>
              <a:pPr>
                <a:defRPr/>
              </a:pPr>
              <a:t>‹#›</a:t>
            </a:fld>
            <a:endParaRPr lang="en-US" altLang="en-US"/>
          </a:p>
        </p:txBody>
      </p:sp>
    </p:spTree>
    <p:extLst>
      <p:ext uri="{BB962C8B-B14F-4D97-AF65-F5344CB8AC3E}">
        <p14:creationId xmlns:p14="http://schemas.microsoft.com/office/powerpoint/2010/main" val="1952541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4038600" cy="43021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F478D66-ED5A-40F2-8451-167119E6D78C}" type="slidenum">
              <a:rPr lang="en-US" altLang="en-US"/>
              <a:pPr>
                <a:defRPr/>
              </a:pPr>
              <a:t>‹#›</a:t>
            </a:fld>
            <a:endParaRPr lang="en-US" altLang="en-US"/>
          </a:p>
        </p:txBody>
      </p:sp>
    </p:spTree>
    <p:extLst>
      <p:ext uri="{BB962C8B-B14F-4D97-AF65-F5344CB8AC3E}">
        <p14:creationId xmlns:p14="http://schemas.microsoft.com/office/powerpoint/2010/main" val="116807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7A290A8-BF04-47B4-89F5-808C10699D91}"/>
              </a:ext>
            </a:extLst>
          </p:cNvPr>
          <p:cNvGrpSpPr>
            <a:grpSpLocks/>
          </p:cNvGrpSpPr>
          <p:nvPr/>
        </p:nvGrpSpPr>
        <p:grpSpPr bwMode="auto">
          <a:xfrm>
            <a:off x="0" y="0"/>
            <a:ext cx="9144000" cy="3365500"/>
            <a:chOff x="0" y="0"/>
            <a:chExt cx="5760" cy="2120"/>
          </a:xfrm>
        </p:grpSpPr>
        <p:pic>
          <p:nvPicPr>
            <p:cNvPr id="5" name="Picture 3" descr="D:\FRONTPAGE THEMES\ARTSY\ARTBANNA.PNG">
              <a:extLst>
                <a:ext uri="{FF2B5EF4-FFF2-40B4-BE49-F238E27FC236}">
                  <a16:creationId xmlns:a16="http://schemas.microsoft.com/office/drawing/2014/main" id="{F079888B-9433-4F80-A776-C07D8EC78E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Themes\Artsy\Arthsepa.gif">
              <a:extLst>
                <a:ext uri="{FF2B5EF4-FFF2-40B4-BE49-F238E27FC236}">
                  <a16:creationId xmlns:a16="http://schemas.microsoft.com/office/drawing/2014/main" id="{B8F3526B-BB63-4A60-832B-968E4E7789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3541" name="Rectangle 5"/>
          <p:cNvSpPr>
            <a:spLocks noGrp="1" noChangeArrowheads="1"/>
          </p:cNvSpPr>
          <p:nvPr>
            <p:ph type="ctrTitle"/>
          </p:nvPr>
        </p:nvSpPr>
        <p:spPr>
          <a:xfrm>
            <a:off x="990600" y="1905000"/>
            <a:ext cx="7772400" cy="1143000"/>
          </a:xfrm>
        </p:spPr>
        <p:txBody>
          <a:bodyPr/>
          <a:lstStyle>
            <a:lvl1pPr algn="r">
              <a:defRPr/>
            </a:lvl1pPr>
          </a:lstStyle>
          <a:p>
            <a:pPr lvl="0"/>
            <a:r>
              <a:rPr lang="en-US" altLang="en-US" noProof="0"/>
              <a:t>Click to edit Master title style</a:t>
            </a:r>
          </a:p>
        </p:txBody>
      </p:sp>
      <p:sp>
        <p:nvSpPr>
          <p:cNvPr id="193542" name="Rectangle 6"/>
          <p:cNvSpPr>
            <a:spLocks noGrp="1" noChangeArrowheads="1"/>
          </p:cNvSpPr>
          <p:nvPr>
            <p:ph type="subTitle" idx="1"/>
          </p:nvPr>
        </p:nvSpPr>
        <p:spPr>
          <a:xfrm>
            <a:off x="2686050" y="3492500"/>
            <a:ext cx="6102350" cy="1752600"/>
          </a:xfrm>
        </p:spPr>
        <p:txBody>
          <a:bodyPr/>
          <a:lstStyle>
            <a:lvl1pPr marL="0" indent="0" algn="r">
              <a:buFont typeface="Wingdings" pitchFamily="2" charset="2"/>
              <a:buNone/>
              <a:defRPr/>
            </a:lvl1pPr>
          </a:lstStyle>
          <a:p>
            <a:pPr lvl="0"/>
            <a:r>
              <a:rPr lang="en-US" altLang="en-US" noProof="0"/>
              <a:t>Click to edit Master subtitle style</a:t>
            </a:r>
          </a:p>
        </p:txBody>
      </p:sp>
      <p:sp>
        <p:nvSpPr>
          <p:cNvPr id="7" name="Rectangle 7">
            <a:extLst>
              <a:ext uri="{FF2B5EF4-FFF2-40B4-BE49-F238E27FC236}">
                <a16:creationId xmlns:a16="http://schemas.microsoft.com/office/drawing/2014/main" id="{AD741C5C-CBD4-4932-B9FC-0C468E74BA04}"/>
              </a:ext>
            </a:extLst>
          </p:cNvPr>
          <p:cNvSpPr>
            <a:spLocks noGrp="1" noChangeArrowheads="1"/>
          </p:cNvSpPr>
          <p:nvPr>
            <p:ph type="dt" sz="half" idx="10"/>
          </p:nvPr>
        </p:nvSpPr>
        <p:spPr>
          <a:xfrm>
            <a:off x="3359150" y="6343650"/>
            <a:ext cx="1905000" cy="457200"/>
          </a:xfrm>
        </p:spPr>
        <p:txBody>
          <a:bodyPr/>
          <a:lstStyle>
            <a:lvl1pPr>
              <a:defRPr smtClean="0"/>
            </a:lvl1pPr>
          </a:lstStyle>
          <a:p>
            <a:pPr>
              <a:defRPr/>
            </a:pPr>
            <a:endParaRPr lang="en-US" altLang="en-US"/>
          </a:p>
        </p:txBody>
      </p:sp>
      <p:sp>
        <p:nvSpPr>
          <p:cNvPr id="8" name="Rectangle 8">
            <a:extLst>
              <a:ext uri="{FF2B5EF4-FFF2-40B4-BE49-F238E27FC236}">
                <a16:creationId xmlns:a16="http://schemas.microsoft.com/office/drawing/2014/main" id="{D27B9D3E-F964-4DFB-9F14-177317AA1208}"/>
              </a:ext>
            </a:extLst>
          </p:cNvPr>
          <p:cNvSpPr>
            <a:spLocks noGrp="1" noChangeArrowheads="1"/>
          </p:cNvSpPr>
          <p:nvPr>
            <p:ph type="ftr" sz="quarter" idx="11"/>
          </p:nvPr>
        </p:nvSpPr>
        <p:spPr>
          <a:xfrm>
            <a:off x="6019800" y="6343650"/>
            <a:ext cx="2895600" cy="457200"/>
          </a:xfrm>
        </p:spPr>
        <p:txBody>
          <a:bodyPr/>
          <a:lstStyle>
            <a:lvl1pPr>
              <a:defRPr smtClean="0"/>
            </a:lvl1pPr>
          </a:lstStyle>
          <a:p>
            <a:pPr>
              <a:defRPr/>
            </a:pPr>
            <a:endParaRPr lang="en-US" altLang="en-US"/>
          </a:p>
        </p:txBody>
      </p:sp>
      <p:sp>
        <p:nvSpPr>
          <p:cNvPr id="9" name="Rectangle 9">
            <a:extLst>
              <a:ext uri="{FF2B5EF4-FFF2-40B4-BE49-F238E27FC236}">
                <a16:creationId xmlns:a16="http://schemas.microsoft.com/office/drawing/2014/main" id="{A4266FC1-9D16-43F0-9DA0-1780D610D45C}"/>
              </a:ext>
            </a:extLst>
          </p:cNvPr>
          <p:cNvSpPr>
            <a:spLocks noGrp="1" noChangeArrowheads="1"/>
          </p:cNvSpPr>
          <p:nvPr>
            <p:ph type="sldNum" sz="quarter" idx="12"/>
          </p:nvPr>
        </p:nvSpPr>
        <p:spPr>
          <a:xfrm>
            <a:off x="125413" y="6361113"/>
            <a:ext cx="1905000" cy="457200"/>
          </a:xfrm>
        </p:spPr>
        <p:txBody>
          <a:bodyPr/>
          <a:lstStyle>
            <a:lvl1pPr>
              <a:defRPr/>
            </a:lvl1pPr>
          </a:lstStyle>
          <a:p>
            <a:fld id="{86BEAB0A-F2A6-40A3-82D5-60940755A2F1}" type="slidenum">
              <a:rPr lang="en-US" altLang="en-US"/>
              <a:pPr/>
              <a:t>‹#›</a:t>
            </a:fld>
            <a:endParaRPr lang="en-US" altLang="en-US"/>
          </a:p>
        </p:txBody>
      </p:sp>
    </p:spTree>
    <p:extLst>
      <p:ext uri="{BB962C8B-B14F-4D97-AF65-F5344CB8AC3E}">
        <p14:creationId xmlns:p14="http://schemas.microsoft.com/office/powerpoint/2010/main" val="4219811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2AEFA83-F183-4A48-A4CF-23B6354DDC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FCFE0A4D-6B65-4AC8-A971-44B6FA2208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7942F40-E252-4CAA-BBF8-8C0794F34E3F}"/>
              </a:ext>
            </a:extLst>
          </p:cNvPr>
          <p:cNvSpPr>
            <a:spLocks noGrp="1" noChangeArrowheads="1"/>
          </p:cNvSpPr>
          <p:nvPr>
            <p:ph type="sldNum" sz="quarter" idx="12"/>
          </p:nvPr>
        </p:nvSpPr>
        <p:spPr>
          <a:ln/>
        </p:spPr>
        <p:txBody>
          <a:bodyPr/>
          <a:lstStyle>
            <a:lvl1pPr>
              <a:defRPr/>
            </a:lvl1pPr>
          </a:lstStyle>
          <a:p>
            <a:fld id="{A1B61DE9-CD13-475A-81EB-B3430793F0A9}" type="slidenum">
              <a:rPr lang="en-US" altLang="en-US"/>
              <a:pPr/>
              <a:t>‹#›</a:t>
            </a:fld>
            <a:endParaRPr lang="en-US" altLang="en-US"/>
          </a:p>
        </p:txBody>
      </p:sp>
    </p:spTree>
    <p:extLst>
      <p:ext uri="{BB962C8B-B14F-4D97-AF65-F5344CB8AC3E}">
        <p14:creationId xmlns:p14="http://schemas.microsoft.com/office/powerpoint/2010/main" val="3564554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4BC7F29-D5C9-4DEB-9470-C760A1D2BF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9F3CC810-5EAE-45F5-8C57-08084DEDF9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51FE6F5D-3879-4047-A327-BA52433C52C1}"/>
              </a:ext>
            </a:extLst>
          </p:cNvPr>
          <p:cNvSpPr>
            <a:spLocks noGrp="1" noChangeArrowheads="1"/>
          </p:cNvSpPr>
          <p:nvPr>
            <p:ph type="sldNum" sz="quarter" idx="12"/>
          </p:nvPr>
        </p:nvSpPr>
        <p:spPr>
          <a:ln/>
        </p:spPr>
        <p:txBody>
          <a:bodyPr/>
          <a:lstStyle>
            <a:lvl1pPr>
              <a:defRPr/>
            </a:lvl1pPr>
          </a:lstStyle>
          <a:p>
            <a:fld id="{95CB20F0-70B9-4D99-A381-C92615E78CA4}" type="slidenum">
              <a:rPr lang="en-US" altLang="en-US"/>
              <a:pPr/>
              <a:t>‹#›</a:t>
            </a:fld>
            <a:endParaRPr lang="en-US" altLang="en-US"/>
          </a:p>
        </p:txBody>
      </p:sp>
    </p:spTree>
    <p:extLst>
      <p:ext uri="{BB962C8B-B14F-4D97-AF65-F5344CB8AC3E}">
        <p14:creationId xmlns:p14="http://schemas.microsoft.com/office/powerpoint/2010/main" val="210188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F27BF3B7-DEA1-48D1-B18A-DD20AEE33A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B1ECC94D-1F87-4CFD-AC91-D3F6307DAA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97132542-1FE6-41B0-BB2A-33766EE4D2D2}"/>
              </a:ext>
            </a:extLst>
          </p:cNvPr>
          <p:cNvSpPr>
            <a:spLocks noGrp="1" noChangeArrowheads="1"/>
          </p:cNvSpPr>
          <p:nvPr>
            <p:ph type="sldNum" sz="quarter" idx="12"/>
          </p:nvPr>
        </p:nvSpPr>
        <p:spPr>
          <a:ln/>
        </p:spPr>
        <p:txBody>
          <a:bodyPr/>
          <a:lstStyle>
            <a:lvl1pPr>
              <a:defRPr/>
            </a:lvl1pPr>
          </a:lstStyle>
          <a:p>
            <a:fld id="{A92BEA7C-F7CC-4760-9FBF-B4AFACEEF514}" type="slidenum">
              <a:rPr lang="en-US" altLang="en-US"/>
              <a:pPr/>
              <a:t>‹#›</a:t>
            </a:fld>
            <a:endParaRPr lang="en-US" altLang="en-US"/>
          </a:p>
        </p:txBody>
      </p:sp>
    </p:spTree>
    <p:extLst>
      <p:ext uri="{BB962C8B-B14F-4D97-AF65-F5344CB8AC3E}">
        <p14:creationId xmlns:p14="http://schemas.microsoft.com/office/powerpoint/2010/main" val="42897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71A6B1CA-A2E3-45E0-8E59-D9FD1D8EFE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C97FEC63-F728-4BE5-97EB-9F2E130367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1B9D139B-4A7A-4C98-BB2B-6B467C94C555}"/>
              </a:ext>
            </a:extLst>
          </p:cNvPr>
          <p:cNvSpPr>
            <a:spLocks noGrp="1" noChangeArrowheads="1"/>
          </p:cNvSpPr>
          <p:nvPr>
            <p:ph type="sldNum" sz="quarter" idx="12"/>
          </p:nvPr>
        </p:nvSpPr>
        <p:spPr>
          <a:ln/>
        </p:spPr>
        <p:txBody>
          <a:bodyPr/>
          <a:lstStyle>
            <a:lvl1pPr>
              <a:defRPr/>
            </a:lvl1pPr>
          </a:lstStyle>
          <a:p>
            <a:fld id="{667CE250-4AFE-4E77-AAF9-EA9514FD689C}" type="slidenum">
              <a:rPr lang="en-US" altLang="en-US"/>
              <a:pPr/>
              <a:t>‹#›</a:t>
            </a:fld>
            <a:endParaRPr lang="en-US" altLang="en-US"/>
          </a:p>
        </p:txBody>
      </p:sp>
    </p:spTree>
    <p:extLst>
      <p:ext uri="{BB962C8B-B14F-4D97-AF65-F5344CB8AC3E}">
        <p14:creationId xmlns:p14="http://schemas.microsoft.com/office/powerpoint/2010/main" val="1967814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ADDF68A9-E5CA-4720-8BA9-6ACA19FCA7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ABD61CE8-387E-49D7-9DAC-0EF5AA44E6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43A124F4-4071-44AA-898D-D355C19C883C}"/>
              </a:ext>
            </a:extLst>
          </p:cNvPr>
          <p:cNvSpPr>
            <a:spLocks noGrp="1" noChangeArrowheads="1"/>
          </p:cNvSpPr>
          <p:nvPr>
            <p:ph type="sldNum" sz="quarter" idx="12"/>
          </p:nvPr>
        </p:nvSpPr>
        <p:spPr>
          <a:ln/>
        </p:spPr>
        <p:txBody>
          <a:bodyPr/>
          <a:lstStyle>
            <a:lvl1pPr>
              <a:defRPr/>
            </a:lvl1pPr>
          </a:lstStyle>
          <a:p>
            <a:fld id="{FAB1BA26-FC4C-4F13-B07C-DD06685A8D59}" type="slidenum">
              <a:rPr lang="en-US" altLang="en-US"/>
              <a:pPr/>
              <a:t>‹#›</a:t>
            </a:fld>
            <a:endParaRPr lang="en-US" altLang="en-US"/>
          </a:p>
        </p:txBody>
      </p:sp>
    </p:spTree>
    <p:extLst>
      <p:ext uri="{BB962C8B-B14F-4D97-AF65-F5344CB8AC3E}">
        <p14:creationId xmlns:p14="http://schemas.microsoft.com/office/powerpoint/2010/main" val="3482574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6DF43B3-361C-423D-9107-EE79B86E01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A9BD830A-4AB2-40E4-A37D-A011DB19DD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089BCD17-E39E-42E5-B690-B834D06CCA1D}"/>
              </a:ext>
            </a:extLst>
          </p:cNvPr>
          <p:cNvSpPr>
            <a:spLocks noGrp="1" noChangeArrowheads="1"/>
          </p:cNvSpPr>
          <p:nvPr>
            <p:ph type="sldNum" sz="quarter" idx="12"/>
          </p:nvPr>
        </p:nvSpPr>
        <p:spPr>
          <a:ln/>
        </p:spPr>
        <p:txBody>
          <a:bodyPr/>
          <a:lstStyle>
            <a:lvl1pPr>
              <a:defRPr/>
            </a:lvl1pPr>
          </a:lstStyle>
          <a:p>
            <a:fld id="{395C68D8-949D-4266-A63B-9BBD03747BC2}" type="slidenum">
              <a:rPr lang="en-US" altLang="en-US"/>
              <a:pPr/>
              <a:t>‹#›</a:t>
            </a:fld>
            <a:endParaRPr lang="en-US" altLang="en-US"/>
          </a:p>
        </p:txBody>
      </p:sp>
    </p:spTree>
    <p:extLst>
      <p:ext uri="{BB962C8B-B14F-4D97-AF65-F5344CB8AC3E}">
        <p14:creationId xmlns:p14="http://schemas.microsoft.com/office/powerpoint/2010/main" val="339641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C219D51-4AA1-4C9B-B840-9A9ADA893D84}" type="slidenum">
              <a:rPr lang="en-US" altLang="en-US" smtClean="0"/>
              <a:pPr>
                <a:defRPr/>
              </a:pPr>
              <a:t>‹#›</a:t>
            </a:fld>
            <a:endParaRPr lang="en-US" altLang="en-US"/>
          </a:p>
        </p:txBody>
      </p:sp>
    </p:spTree>
    <p:extLst>
      <p:ext uri="{BB962C8B-B14F-4D97-AF65-F5344CB8AC3E}">
        <p14:creationId xmlns:p14="http://schemas.microsoft.com/office/powerpoint/2010/main" val="3680018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53A40DE5-AD4B-4E6E-AEBF-81FEBB3C79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F329DD17-EA7D-4D45-80D7-0F81456ADC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47A1DE21-C652-47D9-AEC6-B0E1D5A040D9}"/>
              </a:ext>
            </a:extLst>
          </p:cNvPr>
          <p:cNvSpPr>
            <a:spLocks noGrp="1" noChangeArrowheads="1"/>
          </p:cNvSpPr>
          <p:nvPr>
            <p:ph type="sldNum" sz="quarter" idx="12"/>
          </p:nvPr>
        </p:nvSpPr>
        <p:spPr>
          <a:ln/>
        </p:spPr>
        <p:txBody>
          <a:bodyPr/>
          <a:lstStyle>
            <a:lvl1pPr>
              <a:defRPr/>
            </a:lvl1pPr>
          </a:lstStyle>
          <a:p>
            <a:fld id="{F546F20A-1BE9-4036-948D-996ABAD8F265}" type="slidenum">
              <a:rPr lang="en-US" altLang="en-US"/>
              <a:pPr/>
              <a:t>‹#›</a:t>
            </a:fld>
            <a:endParaRPr lang="en-US" altLang="en-US"/>
          </a:p>
        </p:txBody>
      </p:sp>
    </p:spTree>
    <p:extLst>
      <p:ext uri="{BB962C8B-B14F-4D97-AF65-F5344CB8AC3E}">
        <p14:creationId xmlns:p14="http://schemas.microsoft.com/office/powerpoint/2010/main" val="4010204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62E6DCDA-106F-46B7-9527-0A0F2556CB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FB94FA68-0CC5-473E-9D01-651CD848A1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1B3F737-34ED-4740-81F8-0EF0E05F9475}"/>
              </a:ext>
            </a:extLst>
          </p:cNvPr>
          <p:cNvSpPr>
            <a:spLocks noGrp="1" noChangeArrowheads="1"/>
          </p:cNvSpPr>
          <p:nvPr>
            <p:ph type="sldNum" sz="quarter" idx="12"/>
          </p:nvPr>
        </p:nvSpPr>
        <p:spPr>
          <a:ln/>
        </p:spPr>
        <p:txBody>
          <a:bodyPr/>
          <a:lstStyle>
            <a:lvl1pPr>
              <a:defRPr/>
            </a:lvl1pPr>
          </a:lstStyle>
          <a:p>
            <a:fld id="{9980DC50-A3C5-422F-AB45-092F246F2844}" type="slidenum">
              <a:rPr lang="en-US" altLang="en-US"/>
              <a:pPr/>
              <a:t>‹#›</a:t>
            </a:fld>
            <a:endParaRPr lang="en-US" altLang="en-US"/>
          </a:p>
        </p:txBody>
      </p:sp>
    </p:spTree>
    <p:extLst>
      <p:ext uri="{BB962C8B-B14F-4D97-AF65-F5344CB8AC3E}">
        <p14:creationId xmlns:p14="http://schemas.microsoft.com/office/powerpoint/2010/main" val="1460644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3E29085-93B4-4B2C-9AB3-10114407C5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AFD930B-8EB5-442C-B1B5-FBE10A4D20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9BD55A33-4ED0-432E-BAEF-93881CBC2E7A}"/>
              </a:ext>
            </a:extLst>
          </p:cNvPr>
          <p:cNvSpPr>
            <a:spLocks noGrp="1" noChangeArrowheads="1"/>
          </p:cNvSpPr>
          <p:nvPr>
            <p:ph type="sldNum" sz="quarter" idx="12"/>
          </p:nvPr>
        </p:nvSpPr>
        <p:spPr>
          <a:ln/>
        </p:spPr>
        <p:txBody>
          <a:bodyPr/>
          <a:lstStyle>
            <a:lvl1pPr>
              <a:defRPr/>
            </a:lvl1pPr>
          </a:lstStyle>
          <a:p>
            <a:fld id="{6589C637-DF85-4E29-8EAF-BE9E41BA69DB}" type="slidenum">
              <a:rPr lang="en-US" altLang="en-US"/>
              <a:pPr/>
              <a:t>‹#›</a:t>
            </a:fld>
            <a:endParaRPr lang="en-US" altLang="en-US"/>
          </a:p>
        </p:txBody>
      </p:sp>
    </p:spTree>
    <p:extLst>
      <p:ext uri="{BB962C8B-B14F-4D97-AF65-F5344CB8AC3E}">
        <p14:creationId xmlns:p14="http://schemas.microsoft.com/office/powerpoint/2010/main" val="1382008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21590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00" y="722313"/>
            <a:ext cx="6326188"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457981D-3B9B-4AE2-BEA3-1088D929FF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6803C589-9151-4ED8-B71C-339A374D8B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1D621F4-ECE6-49A3-ADB0-D94D5A1C6DA7}"/>
              </a:ext>
            </a:extLst>
          </p:cNvPr>
          <p:cNvSpPr>
            <a:spLocks noGrp="1" noChangeArrowheads="1"/>
          </p:cNvSpPr>
          <p:nvPr>
            <p:ph type="sldNum" sz="quarter" idx="12"/>
          </p:nvPr>
        </p:nvSpPr>
        <p:spPr>
          <a:ln/>
        </p:spPr>
        <p:txBody>
          <a:bodyPr/>
          <a:lstStyle>
            <a:lvl1pPr>
              <a:defRPr/>
            </a:lvl1pPr>
          </a:lstStyle>
          <a:p>
            <a:fld id="{FE194F0F-473A-40AF-891E-365A93852B8D}" type="slidenum">
              <a:rPr lang="en-US" altLang="en-US"/>
              <a:pPr/>
              <a:t>‹#›</a:t>
            </a:fld>
            <a:endParaRPr lang="en-US" altLang="en-US"/>
          </a:p>
        </p:txBody>
      </p:sp>
    </p:spTree>
    <p:extLst>
      <p:ext uri="{BB962C8B-B14F-4D97-AF65-F5344CB8AC3E}">
        <p14:creationId xmlns:p14="http://schemas.microsoft.com/office/powerpoint/2010/main" val="823591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D4C2389-7249-4138-9062-F23D7341A05C}"/>
              </a:ext>
            </a:extLst>
          </p:cNvPr>
          <p:cNvSpPr>
            <a:spLocks noChangeArrowheads="1"/>
          </p:cNvSpPr>
          <p:nvPr/>
        </p:nvSpPr>
        <p:spPr bwMode="auto">
          <a:xfrm>
            <a:off x="381000" y="990600"/>
            <a:ext cx="762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grpSp>
        <p:nvGrpSpPr>
          <p:cNvPr id="5" name="Group 8">
            <a:extLst>
              <a:ext uri="{FF2B5EF4-FFF2-40B4-BE49-F238E27FC236}">
                <a16:creationId xmlns:a16="http://schemas.microsoft.com/office/drawing/2014/main" id="{85F12E29-0A57-4302-8626-BF49378E9A9D}"/>
              </a:ext>
            </a:extLst>
          </p:cNvPr>
          <p:cNvGrpSpPr>
            <a:grpSpLocks/>
          </p:cNvGrpSpPr>
          <p:nvPr/>
        </p:nvGrpSpPr>
        <p:grpSpPr bwMode="auto">
          <a:xfrm>
            <a:off x="381000" y="304800"/>
            <a:ext cx="8391525" cy="5791200"/>
            <a:chOff x="240" y="192"/>
            <a:chExt cx="5286" cy="3648"/>
          </a:xfrm>
        </p:grpSpPr>
        <p:sp>
          <p:nvSpPr>
            <p:cNvPr id="6" name="Rectangle 9">
              <a:extLst>
                <a:ext uri="{FF2B5EF4-FFF2-40B4-BE49-F238E27FC236}">
                  <a16:creationId xmlns:a16="http://schemas.microsoft.com/office/drawing/2014/main" id="{846A427A-CA1C-48EE-AE19-1772D5FB2D05}"/>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sp>
          <p:nvSpPr>
            <p:cNvPr id="7" name="Rectangle 10">
              <a:extLst>
                <a:ext uri="{FF2B5EF4-FFF2-40B4-BE49-F238E27FC236}">
                  <a16:creationId xmlns:a16="http://schemas.microsoft.com/office/drawing/2014/main" id="{48C101FD-7030-4C43-9DE8-6602DD677687}"/>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sp>
          <p:nvSpPr>
            <p:cNvPr id="8" name="Rectangle 11">
              <a:extLst>
                <a:ext uri="{FF2B5EF4-FFF2-40B4-BE49-F238E27FC236}">
                  <a16:creationId xmlns:a16="http://schemas.microsoft.com/office/drawing/2014/main" id="{CD5E7EFB-2CF2-4CB4-B518-C190CAB575FD}"/>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sp>
          <p:nvSpPr>
            <p:cNvPr id="9" name="Rectangle 12">
              <a:extLst>
                <a:ext uri="{FF2B5EF4-FFF2-40B4-BE49-F238E27FC236}">
                  <a16:creationId xmlns:a16="http://schemas.microsoft.com/office/drawing/2014/main" id="{A0AA82C3-1750-4D9C-BB0A-EA29BE464320}"/>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sp>
          <p:nvSpPr>
            <p:cNvPr id="10" name="Line 13">
              <a:extLst>
                <a:ext uri="{FF2B5EF4-FFF2-40B4-BE49-F238E27FC236}">
                  <a16:creationId xmlns:a16="http://schemas.microsoft.com/office/drawing/2014/main" id="{FF6652DB-EC90-4BB1-8B3F-D93562E576A7}"/>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Rectangle 14">
              <a:extLst>
                <a:ext uri="{FF2B5EF4-FFF2-40B4-BE49-F238E27FC236}">
                  <a16:creationId xmlns:a16="http://schemas.microsoft.com/office/drawing/2014/main" id="{87EDF17C-5CCA-45CC-978D-E8C0F46C538A}"/>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grpSp>
      <p:sp>
        <p:nvSpPr>
          <p:cNvPr id="159747" name="Rectangle 3"/>
          <p:cNvSpPr>
            <a:spLocks noGrp="1" noChangeArrowheads="1"/>
          </p:cNvSpPr>
          <p:nvPr>
            <p:ph type="ctrTitle"/>
          </p:nvPr>
        </p:nvSpPr>
        <p:spPr>
          <a:xfrm>
            <a:off x="762000" y="1371600"/>
            <a:ext cx="7696200" cy="2057400"/>
          </a:xfrm>
        </p:spPr>
        <p:txBody>
          <a:bodyPr/>
          <a:lstStyle>
            <a:lvl1pPr>
              <a:defRPr sz="5400"/>
            </a:lvl1pPr>
          </a:lstStyle>
          <a:p>
            <a:pPr lvl="0"/>
            <a:r>
              <a:rPr lang="en-US" altLang="en-US" noProof="0"/>
              <a:t>Click to edit Master title style</a:t>
            </a:r>
          </a:p>
        </p:txBody>
      </p:sp>
      <p:sp>
        <p:nvSpPr>
          <p:cNvPr id="159748"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atin typeface="Arial"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5052BEF4-77E1-4543-8C83-729286AC97F8}"/>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en-US"/>
          </a:p>
        </p:txBody>
      </p:sp>
      <p:sp>
        <p:nvSpPr>
          <p:cNvPr id="13" name="Rectangle 6">
            <a:extLst>
              <a:ext uri="{FF2B5EF4-FFF2-40B4-BE49-F238E27FC236}">
                <a16:creationId xmlns:a16="http://schemas.microsoft.com/office/drawing/2014/main" id="{9F57D294-3807-4F20-91C7-2FC905D4C86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7">
            <a:extLst>
              <a:ext uri="{FF2B5EF4-FFF2-40B4-BE49-F238E27FC236}">
                <a16:creationId xmlns:a16="http://schemas.microsoft.com/office/drawing/2014/main" id="{71AED635-FFF4-46A4-9B23-916B7222A65F}"/>
              </a:ext>
            </a:extLst>
          </p:cNvPr>
          <p:cNvSpPr>
            <a:spLocks noGrp="1" noChangeArrowheads="1"/>
          </p:cNvSpPr>
          <p:nvPr>
            <p:ph type="sldNum" sz="quarter" idx="12"/>
          </p:nvPr>
        </p:nvSpPr>
        <p:spPr>
          <a:xfrm>
            <a:off x="6553200" y="6248400"/>
            <a:ext cx="2133600" cy="457200"/>
          </a:xfrm>
        </p:spPr>
        <p:txBody>
          <a:bodyPr/>
          <a:lstStyle>
            <a:lvl1pPr>
              <a:defRPr b="1"/>
            </a:lvl1pPr>
          </a:lstStyle>
          <a:p>
            <a:fld id="{0FC89941-300C-438D-B2F5-1CFE54DAEF1A}" type="slidenum">
              <a:rPr lang="en-US" altLang="en-US"/>
              <a:pPr/>
              <a:t>‹#›</a:t>
            </a:fld>
            <a:endParaRPr lang="en-US" altLang="en-US"/>
          </a:p>
        </p:txBody>
      </p:sp>
    </p:spTree>
    <p:extLst>
      <p:ext uri="{BB962C8B-B14F-4D97-AF65-F5344CB8AC3E}">
        <p14:creationId xmlns:p14="http://schemas.microsoft.com/office/powerpoint/2010/main" val="212882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795732-5DF5-4DF5-8503-B99ACD6279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A548890-1DFB-4662-8C49-77AD2D1F20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CD71807-B23C-47EF-87CA-A47C5522B5FE}"/>
              </a:ext>
            </a:extLst>
          </p:cNvPr>
          <p:cNvSpPr>
            <a:spLocks noGrp="1" noChangeArrowheads="1"/>
          </p:cNvSpPr>
          <p:nvPr>
            <p:ph type="sldNum" sz="quarter" idx="12"/>
          </p:nvPr>
        </p:nvSpPr>
        <p:spPr>
          <a:ln/>
        </p:spPr>
        <p:txBody>
          <a:bodyPr/>
          <a:lstStyle>
            <a:lvl1pPr>
              <a:defRPr/>
            </a:lvl1pPr>
          </a:lstStyle>
          <a:p>
            <a:fld id="{52165C2D-5AD7-401B-8360-D6E93D490A33}" type="slidenum">
              <a:rPr lang="en-US" altLang="en-US"/>
              <a:pPr/>
              <a:t>‹#›</a:t>
            </a:fld>
            <a:endParaRPr lang="en-US" altLang="en-US"/>
          </a:p>
        </p:txBody>
      </p:sp>
    </p:spTree>
    <p:extLst>
      <p:ext uri="{BB962C8B-B14F-4D97-AF65-F5344CB8AC3E}">
        <p14:creationId xmlns:p14="http://schemas.microsoft.com/office/powerpoint/2010/main" val="1241223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F70B97-E8DE-4C7B-AE6C-DA0D2FFF8B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4E0209-4D30-46F7-A5A4-3112FC9E9C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FC852BF-930A-48CB-A3DF-3184273FC83E}"/>
              </a:ext>
            </a:extLst>
          </p:cNvPr>
          <p:cNvSpPr>
            <a:spLocks noGrp="1" noChangeArrowheads="1"/>
          </p:cNvSpPr>
          <p:nvPr>
            <p:ph type="sldNum" sz="quarter" idx="12"/>
          </p:nvPr>
        </p:nvSpPr>
        <p:spPr>
          <a:ln/>
        </p:spPr>
        <p:txBody>
          <a:bodyPr/>
          <a:lstStyle>
            <a:lvl1pPr>
              <a:defRPr/>
            </a:lvl1pPr>
          </a:lstStyle>
          <a:p>
            <a:fld id="{297AC826-EBE1-45EA-BBB3-C5949C5373CC}" type="slidenum">
              <a:rPr lang="en-US" altLang="en-US"/>
              <a:pPr/>
              <a:t>‹#›</a:t>
            </a:fld>
            <a:endParaRPr lang="en-US" altLang="en-US"/>
          </a:p>
        </p:txBody>
      </p:sp>
    </p:spTree>
    <p:extLst>
      <p:ext uri="{BB962C8B-B14F-4D97-AF65-F5344CB8AC3E}">
        <p14:creationId xmlns:p14="http://schemas.microsoft.com/office/powerpoint/2010/main" val="3426198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EC33BE-C6B5-4113-8E46-529F934EAC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765345E-5BDC-41C4-B13F-DB8B56B209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A68AEBB-38A1-4072-AE7A-33F8BBB1C695}"/>
              </a:ext>
            </a:extLst>
          </p:cNvPr>
          <p:cNvSpPr>
            <a:spLocks noGrp="1" noChangeArrowheads="1"/>
          </p:cNvSpPr>
          <p:nvPr>
            <p:ph type="sldNum" sz="quarter" idx="12"/>
          </p:nvPr>
        </p:nvSpPr>
        <p:spPr>
          <a:ln/>
        </p:spPr>
        <p:txBody>
          <a:bodyPr/>
          <a:lstStyle>
            <a:lvl1pPr>
              <a:defRPr/>
            </a:lvl1pPr>
          </a:lstStyle>
          <a:p>
            <a:fld id="{F0B0B8FE-7BA0-4AAE-871A-E6BCB1D766D9}" type="slidenum">
              <a:rPr lang="en-US" altLang="en-US"/>
              <a:pPr/>
              <a:t>‹#›</a:t>
            </a:fld>
            <a:endParaRPr lang="en-US" altLang="en-US"/>
          </a:p>
        </p:txBody>
      </p:sp>
    </p:spTree>
    <p:extLst>
      <p:ext uri="{BB962C8B-B14F-4D97-AF65-F5344CB8AC3E}">
        <p14:creationId xmlns:p14="http://schemas.microsoft.com/office/powerpoint/2010/main" val="3960583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64DA49-C0A8-442A-A0D3-C61CE0F620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3E8AB35-0E32-4A4F-8A45-F913CB8F899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CD0AA94-F320-4B3A-9E26-7D9C5EAD9EAC}"/>
              </a:ext>
            </a:extLst>
          </p:cNvPr>
          <p:cNvSpPr>
            <a:spLocks noGrp="1" noChangeArrowheads="1"/>
          </p:cNvSpPr>
          <p:nvPr>
            <p:ph type="sldNum" sz="quarter" idx="12"/>
          </p:nvPr>
        </p:nvSpPr>
        <p:spPr>
          <a:ln/>
        </p:spPr>
        <p:txBody>
          <a:bodyPr/>
          <a:lstStyle>
            <a:lvl1pPr>
              <a:defRPr/>
            </a:lvl1pPr>
          </a:lstStyle>
          <a:p>
            <a:fld id="{5929693A-2F4C-4031-B3FE-3D1EAEC8FD2B}" type="slidenum">
              <a:rPr lang="en-US" altLang="en-US"/>
              <a:pPr/>
              <a:t>‹#›</a:t>
            </a:fld>
            <a:endParaRPr lang="en-US" altLang="en-US"/>
          </a:p>
        </p:txBody>
      </p:sp>
    </p:spTree>
    <p:extLst>
      <p:ext uri="{BB962C8B-B14F-4D97-AF65-F5344CB8AC3E}">
        <p14:creationId xmlns:p14="http://schemas.microsoft.com/office/powerpoint/2010/main" val="1760697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42C10-C3E3-4FE9-9030-2AFE4E6AAA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B38B158-CA0F-4E08-B359-B49F0B5DDF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346C257-6222-405C-89C8-E4CD432CEDDB}"/>
              </a:ext>
            </a:extLst>
          </p:cNvPr>
          <p:cNvSpPr>
            <a:spLocks noGrp="1" noChangeArrowheads="1"/>
          </p:cNvSpPr>
          <p:nvPr>
            <p:ph type="sldNum" sz="quarter" idx="12"/>
          </p:nvPr>
        </p:nvSpPr>
        <p:spPr>
          <a:ln/>
        </p:spPr>
        <p:txBody>
          <a:bodyPr/>
          <a:lstStyle>
            <a:lvl1pPr>
              <a:defRPr/>
            </a:lvl1pPr>
          </a:lstStyle>
          <a:p>
            <a:fld id="{BA601274-490F-438C-A9B5-3288996C8A5F}" type="slidenum">
              <a:rPr lang="en-US" altLang="en-US"/>
              <a:pPr/>
              <a:t>‹#›</a:t>
            </a:fld>
            <a:endParaRPr lang="en-US" altLang="en-US"/>
          </a:p>
        </p:txBody>
      </p:sp>
    </p:spTree>
    <p:extLst>
      <p:ext uri="{BB962C8B-B14F-4D97-AF65-F5344CB8AC3E}">
        <p14:creationId xmlns:p14="http://schemas.microsoft.com/office/powerpoint/2010/main" val="343400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1B95083-7A76-4FAA-99B3-E57900C918B1}" type="slidenum">
              <a:rPr lang="en-US" altLang="en-US" smtClean="0"/>
              <a:pPr>
                <a:defRPr/>
              </a:pPr>
              <a:t>‹#›</a:t>
            </a:fld>
            <a:endParaRPr lang="en-US" altLang="en-US"/>
          </a:p>
        </p:txBody>
      </p:sp>
    </p:spTree>
    <p:extLst>
      <p:ext uri="{BB962C8B-B14F-4D97-AF65-F5344CB8AC3E}">
        <p14:creationId xmlns:p14="http://schemas.microsoft.com/office/powerpoint/2010/main" val="2447393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936A1C-6099-4CD0-BBDF-411E041082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651913F-94CF-44D6-B8FC-F4815FDD34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F0228C3-A006-4D2F-B123-10653B67A5F1}"/>
              </a:ext>
            </a:extLst>
          </p:cNvPr>
          <p:cNvSpPr>
            <a:spLocks noGrp="1" noChangeArrowheads="1"/>
          </p:cNvSpPr>
          <p:nvPr>
            <p:ph type="sldNum" sz="quarter" idx="12"/>
          </p:nvPr>
        </p:nvSpPr>
        <p:spPr>
          <a:ln/>
        </p:spPr>
        <p:txBody>
          <a:bodyPr/>
          <a:lstStyle>
            <a:lvl1pPr>
              <a:defRPr/>
            </a:lvl1pPr>
          </a:lstStyle>
          <a:p>
            <a:fld id="{2FCC412F-7057-40FE-8C1D-FAF86A16B199}" type="slidenum">
              <a:rPr lang="en-US" altLang="en-US"/>
              <a:pPr/>
              <a:t>‹#›</a:t>
            </a:fld>
            <a:endParaRPr lang="en-US" altLang="en-US"/>
          </a:p>
        </p:txBody>
      </p:sp>
    </p:spTree>
    <p:extLst>
      <p:ext uri="{BB962C8B-B14F-4D97-AF65-F5344CB8AC3E}">
        <p14:creationId xmlns:p14="http://schemas.microsoft.com/office/powerpoint/2010/main" val="3284049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5BA0BD2-C2E5-4BE0-963C-F0693059EC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5AD6034-5EBE-4BCB-8949-6927AF7489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C3BEAEE-0851-477B-A001-267F40065AC0}"/>
              </a:ext>
            </a:extLst>
          </p:cNvPr>
          <p:cNvSpPr>
            <a:spLocks noGrp="1" noChangeArrowheads="1"/>
          </p:cNvSpPr>
          <p:nvPr>
            <p:ph type="sldNum" sz="quarter" idx="12"/>
          </p:nvPr>
        </p:nvSpPr>
        <p:spPr>
          <a:ln/>
        </p:spPr>
        <p:txBody>
          <a:bodyPr/>
          <a:lstStyle>
            <a:lvl1pPr>
              <a:defRPr/>
            </a:lvl1pPr>
          </a:lstStyle>
          <a:p>
            <a:fld id="{63DC011F-ED97-4B4C-8182-928A1C1D12A4}" type="slidenum">
              <a:rPr lang="en-US" altLang="en-US"/>
              <a:pPr/>
              <a:t>‹#›</a:t>
            </a:fld>
            <a:endParaRPr lang="en-US" altLang="en-US"/>
          </a:p>
        </p:txBody>
      </p:sp>
    </p:spTree>
    <p:extLst>
      <p:ext uri="{BB962C8B-B14F-4D97-AF65-F5344CB8AC3E}">
        <p14:creationId xmlns:p14="http://schemas.microsoft.com/office/powerpoint/2010/main" val="2825870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DED650-EFE4-4393-BE4C-6307E511B1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CFC4386-5891-4DEC-80B5-8FA3DAE060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0805F80-34CC-44B2-A807-460566CE5A55}"/>
              </a:ext>
            </a:extLst>
          </p:cNvPr>
          <p:cNvSpPr>
            <a:spLocks noGrp="1" noChangeArrowheads="1"/>
          </p:cNvSpPr>
          <p:nvPr>
            <p:ph type="sldNum" sz="quarter" idx="12"/>
          </p:nvPr>
        </p:nvSpPr>
        <p:spPr>
          <a:ln/>
        </p:spPr>
        <p:txBody>
          <a:bodyPr/>
          <a:lstStyle>
            <a:lvl1pPr>
              <a:defRPr/>
            </a:lvl1pPr>
          </a:lstStyle>
          <a:p>
            <a:fld id="{32D330E6-C75C-42B0-859E-67A450C8BB49}" type="slidenum">
              <a:rPr lang="en-US" altLang="en-US"/>
              <a:pPr/>
              <a:t>‹#›</a:t>
            </a:fld>
            <a:endParaRPr lang="en-US" altLang="en-US"/>
          </a:p>
        </p:txBody>
      </p:sp>
    </p:spTree>
    <p:extLst>
      <p:ext uri="{BB962C8B-B14F-4D97-AF65-F5344CB8AC3E}">
        <p14:creationId xmlns:p14="http://schemas.microsoft.com/office/powerpoint/2010/main" val="2161465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7FFF85-94AD-42C5-B623-87406E26D6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F5E01B-290A-403B-B0BA-25B6EFEB24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BE86E31-B9C8-495A-B4B6-C55C1049D871}"/>
              </a:ext>
            </a:extLst>
          </p:cNvPr>
          <p:cNvSpPr>
            <a:spLocks noGrp="1" noChangeArrowheads="1"/>
          </p:cNvSpPr>
          <p:nvPr>
            <p:ph type="sldNum" sz="quarter" idx="12"/>
          </p:nvPr>
        </p:nvSpPr>
        <p:spPr>
          <a:ln/>
        </p:spPr>
        <p:txBody>
          <a:bodyPr/>
          <a:lstStyle>
            <a:lvl1pPr>
              <a:defRPr/>
            </a:lvl1pPr>
          </a:lstStyle>
          <a:p>
            <a:fld id="{54409F77-5F1F-4074-91BF-F17CCDF4CC48}" type="slidenum">
              <a:rPr lang="en-US" altLang="en-US"/>
              <a:pPr/>
              <a:t>‹#›</a:t>
            </a:fld>
            <a:endParaRPr lang="en-US" altLang="en-US"/>
          </a:p>
        </p:txBody>
      </p:sp>
    </p:spTree>
    <p:extLst>
      <p:ext uri="{BB962C8B-B14F-4D97-AF65-F5344CB8AC3E}">
        <p14:creationId xmlns:p14="http://schemas.microsoft.com/office/powerpoint/2010/main" val="3390268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5597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6AD177-5793-48E5-97C5-02AA2537A2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C0CC41-1085-44C6-AD27-9804C156D3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79DEE8D-7320-429D-8A9E-0011A30CFFB5}"/>
              </a:ext>
            </a:extLst>
          </p:cNvPr>
          <p:cNvSpPr>
            <a:spLocks noGrp="1" noChangeArrowheads="1"/>
          </p:cNvSpPr>
          <p:nvPr>
            <p:ph type="sldNum" sz="quarter" idx="12"/>
          </p:nvPr>
        </p:nvSpPr>
        <p:spPr>
          <a:ln/>
        </p:spPr>
        <p:txBody>
          <a:bodyPr/>
          <a:lstStyle>
            <a:lvl1pPr>
              <a:defRPr/>
            </a:lvl1pPr>
          </a:lstStyle>
          <a:p>
            <a:fld id="{FC2D9E96-E530-4C22-B14F-77AB95FB5635}" type="slidenum">
              <a:rPr lang="en-US" altLang="en-US"/>
              <a:pPr/>
              <a:t>‹#›</a:t>
            </a:fld>
            <a:endParaRPr lang="en-US" altLang="en-US"/>
          </a:p>
        </p:txBody>
      </p:sp>
    </p:spTree>
    <p:extLst>
      <p:ext uri="{BB962C8B-B14F-4D97-AF65-F5344CB8AC3E}">
        <p14:creationId xmlns:p14="http://schemas.microsoft.com/office/powerpoint/2010/main" val="1296455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4038600" cy="43021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F478D66-ED5A-40F2-8451-167119E6D78C}" type="slidenum">
              <a:rPr lang="en-US" altLang="en-US"/>
              <a:pPr>
                <a:defRPr/>
              </a:pPr>
              <a:t>‹#›</a:t>
            </a:fld>
            <a:endParaRPr lang="en-US" altLang="en-US"/>
          </a:p>
        </p:txBody>
      </p:sp>
    </p:spTree>
    <p:extLst>
      <p:ext uri="{BB962C8B-B14F-4D97-AF65-F5344CB8AC3E}">
        <p14:creationId xmlns:p14="http://schemas.microsoft.com/office/powerpoint/2010/main" val="276602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2F064F6C-E98B-4298-B8B2-64A75E63001B}" type="slidenum">
              <a:rPr lang="en-US" altLang="en-US" smtClean="0"/>
              <a:pPr>
                <a:defRPr/>
              </a:pPr>
              <a:t>‹#›</a:t>
            </a:fld>
            <a:endParaRPr lang="en-US" altLang="en-US"/>
          </a:p>
        </p:txBody>
      </p:sp>
    </p:spTree>
    <p:extLst>
      <p:ext uri="{BB962C8B-B14F-4D97-AF65-F5344CB8AC3E}">
        <p14:creationId xmlns:p14="http://schemas.microsoft.com/office/powerpoint/2010/main" val="114739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5B6F0308-36B7-4889-B700-68344778A58B}" type="slidenum">
              <a:rPr lang="en-US" altLang="en-US" smtClean="0"/>
              <a:pPr>
                <a:defRPr/>
              </a:pPr>
              <a:t>‹#›</a:t>
            </a:fld>
            <a:endParaRPr lang="en-US" altLang="en-US"/>
          </a:p>
        </p:txBody>
      </p:sp>
    </p:spTree>
    <p:extLst>
      <p:ext uri="{BB962C8B-B14F-4D97-AF65-F5344CB8AC3E}">
        <p14:creationId xmlns:p14="http://schemas.microsoft.com/office/powerpoint/2010/main" val="306849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9C5D4613-0C9D-4DF3-B52C-76C6C22533A7}" type="slidenum">
              <a:rPr lang="en-US" altLang="en-US" smtClean="0"/>
              <a:pPr>
                <a:defRPr/>
              </a:pPr>
              <a:t>‹#›</a:t>
            </a:fld>
            <a:endParaRPr lang="en-US" altLang="en-US"/>
          </a:p>
        </p:txBody>
      </p:sp>
    </p:spTree>
    <p:extLst>
      <p:ext uri="{BB962C8B-B14F-4D97-AF65-F5344CB8AC3E}">
        <p14:creationId xmlns:p14="http://schemas.microsoft.com/office/powerpoint/2010/main" val="213990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5920434B-D723-461E-83DF-7F257F17060A}" type="slidenum">
              <a:rPr lang="en-US" altLang="en-US" smtClean="0"/>
              <a:pPr>
                <a:defRPr/>
              </a:pPr>
              <a:t>‹#›</a:t>
            </a:fld>
            <a:endParaRPr lang="en-US" altLang="en-US"/>
          </a:p>
        </p:txBody>
      </p:sp>
    </p:spTree>
    <p:extLst>
      <p:ext uri="{BB962C8B-B14F-4D97-AF65-F5344CB8AC3E}">
        <p14:creationId xmlns:p14="http://schemas.microsoft.com/office/powerpoint/2010/main" val="2480253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94F852E-C344-408F-90BD-93B9A5B9F7BF}" type="slidenum">
              <a:rPr lang="en-US" altLang="en-US" smtClean="0"/>
              <a:pPr>
                <a:defRPr/>
              </a:pPr>
              <a:t>‹#›</a:t>
            </a:fld>
            <a:endParaRPr lang="en-US" altLang="en-US"/>
          </a:p>
        </p:txBody>
      </p:sp>
    </p:spTree>
    <p:extLst>
      <p:ext uri="{BB962C8B-B14F-4D97-AF65-F5344CB8AC3E}">
        <p14:creationId xmlns:p14="http://schemas.microsoft.com/office/powerpoint/2010/main" val="315197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D1A6FD8-1412-4AE6-9BE7-983CF539FD85}" type="slidenum">
              <a:rPr lang="en-US" altLang="en-US" smtClean="0"/>
              <a:pPr>
                <a:defRPr/>
              </a:pPr>
              <a:t>‹#›</a:t>
            </a:fld>
            <a:endParaRPr lang="en-US" altLang="en-US"/>
          </a:p>
        </p:txBody>
      </p:sp>
    </p:spTree>
    <p:extLst>
      <p:ext uri="{BB962C8B-B14F-4D97-AF65-F5344CB8AC3E}">
        <p14:creationId xmlns:p14="http://schemas.microsoft.com/office/powerpoint/2010/main" val="100399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8EC638-FCE8-4C67-8E73-9A5AF24E1D2F}" type="slidenum">
              <a:rPr lang="en-US" altLang="en-US" smtClean="0"/>
              <a:pPr>
                <a:defRPr/>
              </a:pPr>
              <a:t>‹#›</a:t>
            </a:fld>
            <a:endParaRPr lang="en-US" altLang="en-US"/>
          </a:p>
        </p:txBody>
      </p:sp>
    </p:spTree>
    <p:extLst>
      <p:ext uri="{BB962C8B-B14F-4D97-AF65-F5344CB8AC3E}">
        <p14:creationId xmlns:p14="http://schemas.microsoft.com/office/powerpoint/2010/main" val="155654832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E8619DA-F075-45F5-B581-CE391EFD10B5}"/>
              </a:ext>
            </a:extLst>
          </p:cNvPr>
          <p:cNvGrpSpPr>
            <a:grpSpLocks/>
          </p:cNvGrpSpPr>
          <p:nvPr/>
        </p:nvGrpSpPr>
        <p:grpSpPr bwMode="auto">
          <a:xfrm>
            <a:off x="-7938" y="1636713"/>
            <a:ext cx="9148763" cy="4618037"/>
            <a:chOff x="-5" y="1031"/>
            <a:chExt cx="5763" cy="2909"/>
          </a:xfrm>
        </p:grpSpPr>
        <p:pic>
          <p:nvPicPr>
            <p:cNvPr id="1032" name="Picture 3" descr="D:\FRONTPAGE THEMES\ARTSY\ARTHSEPA.PNG">
              <a:extLst>
                <a:ext uri="{FF2B5EF4-FFF2-40B4-BE49-F238E27FC236}">
                  <a16:creationId xmlns:a16="http://schemas.microsoft.com/office/drawing/2014/main" id="{03E15631-1558-41BE-86A8-71E9BD9F76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 descr="P:\!Themes\Artsy\Arthsepa.gif">
              <a:extLst>
                <a:ext uri="{FF2B5EF4-FFF2-40B4-BE49-F238E27FC236}">
                  <a16:creationId xmlns:a16="http://schemas.microsoft.com/office/drawing/2014/main" id="{4351A6E5-F1AD-4790-BF2A-CED33A6F95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
            <a:extLst>
              <a:ext uri="{FF2B5EF4-FFF2-40B4-BE49-F238E27FC236}">
                <a16:creationId xmlns:a16="http://schemas.microsoft.com/office/drawing/2014/main" id="{EF279B48-25BA-4D71-BB52-742ABC7CA951}"/>
              </a:ext>
            </a:extLst>
          </p:cNvPr>
          <p:cNvSpPr>
            <a:spLocks noGrp="1" noChangeArrowheads="1"/>
          </p:cNvSpPr>
          <p:nvPr>
            <p:ph type="title"/>
          </p:nvPr>
        </p:nvSpPr>
        <p:spPr bwMode="auto">
          <a:xfrm>
            <a:off x="317500" y="722313"/>
            <a:ext cx="8637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1028" name="Rectangle 6">
            <a:extLst>
              <a:ext uri="{FF2B5EF4-FFF2-40B4-BE49-F238E27FC236}">
                <a16:creationId xmlns:a16="http://schemas.microsoft.com/office/drawing/2014/main" id="{2724BB22-2514-4118-87AF-74B4635BD473}"/>
              </a:ext>
            </a:extLst>
          </p:cNvPr>
          <p:cNvSpPr>
            <a:spLocks noGrp="1" noChangeArrowheads="1"/>
          </p:cNvSpPr>
          <p:nvPr>
            <p:ph type="body" idx="1"/>
          </p:nvPr>
        </p:nvSpPr>
        <p:spPr bwMode="auto">
          <a:xfrm>
            <a:off x="328613" y="1941513"/>
            <a:ext cx="82089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2519" name="Rectangle 7">
            <a:extLst>
              <a:ext uri="{FF2B5EF4-FFF2-40B4-BE49-F238E27FC236}">
                <a16:creationId xmlns:a16="http://schemas.microsoft.com/office/drawing/2014/main" id="{2327A2E6-00C2-4599-B69C-6108FCA66834}"/>
              </a:ext>
            </a:extLst>
          </p:cNvPr>
          <p:cNvSpPr>
            <a:spLocks noGrp="1" noChangeArrowheads="1"/>
          </p:cNvSpPr>
          <p:nvPr>
            <p:ph type="dt" sz="half" idx="2"/>
          </p:nvPr>
        </p:nvSpPr>
        <p:spPr bwMode="auto">
          <a:xfrm>
            <a:off x="3433763" y="63436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latin typeface="+mn-lt"/>
              </a:defRPr>
            </a:lvl1pPr>
          </a:lstStyle>
          <a:p>
            <a:pPr>
              <a:defRPr/>
            </a:pPr>
            <a:endParaRPr lang="en-US" altLang="en-US"/>
          </a:p>
        </p:txBody>
      </p:sp>
      <p:sp>
        <p:nvSpPr>
          <p:cNvPr id="192520" name="Rectangle 8">
            <a:extLst>
              <a:ext uri="{FF2B5EF4-FFF2-40B4-BE49-F238E27FC236}">
                <a16:creationId xmlns:a16="http://schemas.microsoft.com/office/drawing/2014/main" id="{AE4588FE-5E1C-460C-BD82-342446CA5F30}"/>
              </a:ext>
            </a:extLst>
          </p:cNvPr>
          <p:cNvSpPr>
            <a:spLocks noGrp="1" noChangeArrowheads="1"/>
          </p:cNvSpPr>
          <p:nvPr>
            <p:ph type="ftr" sz="quarter" idx="3"/>
          </p:nvPr>
        </p:nvSpPr>
        <p:spPr bwMode="auto">
          <a:xfrm>
            <a:off x="6108700" y="63436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latin typeface="+mn-lt"/>
              </a:defRPr>
            </a:lvl1pPr>
          </a:lstStyle>
          <a:p>
            <a:pPr>
              <a:defRPr/>
            </a:pPr>
            <a:endParaRPr lang="en-US" altLang="en-US"/>
          </a:p>
        </p:txBody>
      </p:sp>
      <p:sp>
        <p:nvSpPr>
          <p:cNvPr id="192521" name="Rectangle 9">
            <a:extLst>
              <a:ext uri="{FF2B5EF4-FFF2-40B4-BE49-F238E27FC236}">
                <a16:creationId xmlns:a16="http://schemas.microsoft.com/office/drawing/2014/main" id="{BCD91015-9C33-4DBA-AA7B-546E31FEF475}"/>
              </a:ext>
            </a:extLst>
          </p:cNvPr>
          <p:cNvSpPr>
            <a:spLocks noGrp="1" noChangeArrowheads="1"/>
          </p:cNvSpPr>
          <p:nvPr>
            <p:ph type="sldNum" sz="quarter" idx="4"/>
          </p:nvPr>
        </p:nvSpPr>
        <p:spPr bwMode="auto">
          <a:xfrm>
            <a:off x="146050" y="6361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Arial" panose="020B0604020202020204" pitchFamily="34" charset="0"/>
              </a:defRPr>
            </a:lvl1pPr>
          </a:lstStyle>
          <a:p>
            <a:fld id="{5475FC92-26B1-4F5A-B238-5E8B435590C5}" type="slidenum">
              <a:rPr lang="en-US" altLang="en-US"/>
              <a:pPr/>
              <a:t>‹#›</a:t>
            </a:fld>
            <a:endParaRPr lang="en-US" altLang="en-US"/>
          </a:p>
        </p:txBody>
      </p:sp>
    </p:spTree>
    <p:extLst>
      <p:ext uri="{BB962C8B-B14F-4D97-AF65-F5344CB8AC3E}">
        <p14:creationId xmlns:p14="http://schemas.microsoft.com/office/powerpoint/2010/main" val="1169553320"/>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CCFF33"/>
        </a:buClr>
        <a:buSzPct val="7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rgbClr val="0099CC"/>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7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00C808B-A958-4E4C-9057-C16E179AB1E4}"/>
              </a:ext>
            </a:extLst>
          </p:cNvPr>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33B236-23D9-447C-B78B-E3BB2980C742}"/>
              </a:ext>
            </a:extLst>
          </p:cNvPr>
          <p:cNvSpPr>
            <a:spLocks noGrp="1" noChangeArrowheads="1"/>
          </p:cNvSpPr>
          <p:nvPr>
            <p:ph type="body" idx="1"/>
          </p:nvPr>
        </p:nvSpPr>
        <p:spPr bwMode="auto">
          <a:xfrm>
            <a:off x="457200" y="1828800"/>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8724" name="Rectangle 4">
            <a:extLst>
              <a:ext uri="{FF2B5EF4-FFF2-40B4-BE49-F238E27FC236}">
                <a16:creationId xmlns:a16="http://schemas.microsoft.com/office/drawing/2014/main" id="{A083D4E5-020F-447C-B26E-93F91D4F78D2}"/>
              </a:ext>
            </a:extLst>
          </p:cNvPr>
          <p:cNvSpPr>
            <a:spLocks noGrp="1" noChangeArrowheads="1"/>
          </p:cNvSpPr>
          <p:nvPr>
            <p:ph type="dt" sz="half" idx="2"/>
          </p:nvPr>
        </p:nvSpPr>
        <p:spPr bwMode="auto">
          <a:xfrm>
            <a:off x="4572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ltLang="en-US"/>
          </a:p>
        </p:txBody>
      </p:sp>
      <p:sp>
        <p:nvSpPr>
          <p:cNvPr id="158725" name="Rectangle 5">
            <a:extLst>
              <a:ext uri="{FF2B5EF4-FFF2-40B4-BE49-F238E27FC236}">
                <a16:creationId xmlns:a16="http://schemas.microsoft.com/office/drawing/2014/main" id="{8FCA19BC-188C-443B-B6B8-64975C1D14C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ltLang="en-US"/>
          </a:p>
        </p:txBody>
      </p:sp>
      <p:sp>
        <p:nvSpPr>
          <p:cNvPr id="158726" name="Rectangle 6">
            <a:extLst>
              <a:ext uri="{FF2B5EF4-FFF2-40B4-BE49-F238E27FC236}">
                <a16:creationId xmlns:a16="http://schemas.microsoft.com/office/drawing/2014/main" id="{6B5CFD8E-80B4-40F4-8196-031216DDF5AE}"/>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600C414B-2989-48ED-AFB2-51EEED0196A4}" type="slidenum">
              <a:rPr lang="en-US" altLang="en-US"/>
              <a:pPr/>
              <a:t>‹#›</a:t>
            </a:fld>
            <a:endParaRPr lang="en-US" altLang="en-US"/>
          </a:p>
        </p:txBody>
      </p:sp>
      <p:grpSp>
        <p:nvGrpSpPr>
          <p:cNvPr id="1031" name="Group 7">
            <a:extLst>
              <a:ext uri="{FF2B5EF4-FFF2-40B4-BE49-F238E27FC236}">
                <a16:creationId xmlns:a16="http://schemas.microsoft.com/office/drawing/2014/main" id="{BCAE2449-4F18-47F5-A200-E76AFC04EBCE}"/>
              </a:ext>
            </a:extLst>
          </p:cNvPr>
          <p:cNvGrpSpPr>
            <a:grpSpLocks/>
          </p:cNvGrpSpPr>
          <p:nvPr/>
        </p:nvGrpSpPr>
        <p:grpSpPr bwMode="auto">
          <a:xfrm>
            <a:off x="279400" y="152400"/>
            <a:ext cx="8686800" cy="1600200"/>
            <a:chOff x="176" y="96"/>
            <a:chExt cx="5472" cy="1008"/>
          </a:xfrm>
        </p:grpSpPr>
        <p:sp>
          <p:nvSpPr>
            <p:cNvPr id="1032" name="Line 8">
              <a:extLst>
                <a:ext uri="{FF2B5EF4-FFF2-40B4-BE49-F238E27FC236}">
                  <a16:creationId xmlns:a16="http://schemas.microsoft.com/office/drawing/2014/main" id="{BA0AD84F-F928-4DBA-B687-F93571AC4EA6}"/>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Rectangle 9">
              <a:extLst>
                <a:ext uri="{FF2B5EF4-FFF2-40B4-BE49-F238E27FC236}">
                  <a16:creationId xmlns:a16="http://schemas.microsoft.com/office/drawing/2014/main" id="{F4234798-5088-4B4D-9CC5-78D44ED3C47D}"/>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B33100E0-3EE8-45DE-92B8-E943C1BEECB0}"/>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6E8A5891-A2EB-421B-809B-C19942BFDA55}"/>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88097463-4EE1-4CF3-827E-71BB4F17E948}"/>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34642071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en-US" b="1" dirty="0">
                <a:solidFill>
                  <a:schemeClr val="accent1">
                    <a:lumMod val="75000"/>
                  </a:schemeClr>
                </a:solidFill>
              </a:rPr>
              <a:t>Prepare PowerPoints or Google Slides</a:t>
            </a:r>
          </a:p>
        </p:txBody>
      </p:sp>
      <p:sp>
        <p:nvSpPr>
          <p:cNvPr id="2" name="Subtitle 1"/>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BETTER!</a:t>
            </a:r>
          </a:p>
        </p:txBody>
      </p:sp>
      <p:sp>
        <p:nvSpPr>
          <p:cNvPr id="3" name="Text Placeholder 2"/>
          <p:cNvSpPr>
            <a:spLocks noGrp="1"/>
          </p:cNvSpPr>
          <p:nvPr>
            <p:ph type="body" sz="half" idx="1"/>
          </p:nvPr>
        </p:nvSpPr>
        <p:spPr>
          <a:xfrm>
            <a:off x="457200" y="1828800"/>
            <a:ext cx="5562600" cy="4302125"/>
          </a:xfrm>
        </p:spPr>
        <p:txBody>
          <a:bodyPr>
            <a:normAutofit/>
          </a:bodyPr>
          <a:lstStyle/>
          <a:p>
            <a:r>
              <a:rPr lang="en-US" sz="2400" dirty="0"/>
              <a:t>Obama was president for 8 years</a:t>
            </a:r>
          </a:p>
          <a:p>
            <a:r>
              <a:rPr lang="en-US" sz="2400" dirty="0"/>
              <a:t>He led the country through a severe recession. </a:t>
            </a:r>
          </a:p>
          <a:p>
            <a:r>
              <a:rPr lang="en-US" sz="2400" dirty="0"/>
              <a:t>Obama is a democrat. </a:t>
            </a:r>
          </a:p>
          <a:p>
            <a:r>
              <a:rPr lang="en-US" sz="2400" dirty="0"/>
              <a:t>Obamacare provides health care for millions.</a:t>
            </a:r>
          </a:p>
          <a:p>
            <a:r>
              <a:rPr lang="en-US" sz="2400" dirty="0"/>
              <a:t>Obama could not run for a 3</a:t>
            </a:r>
            <a:r>
              <a:rPr lang="en-US" sz="2400" baseline="30000" dirty="0"/>
              <a:t>rd</a:t>
            </a:r>
            <a:r>
              <a:rPr lang="en-US" sz="2400" dirty="0"/>
              <a:t> term because of the 22</a:t>
            </a:r>
            <a:r>
              <a:rPr lang="en-US" sz="2400" baseline="30000" dirty="0"/>
              <a:t>nd</a:t>
            </a:r>
            <a:r>
              <a:rPr lang="en-US" sz="2400" dirty="0"/>
              <a:t> Amendment.</a:t>
            </a:r>
          </a:p>
          <a:p>
            <a:endParaRPr lang="en-US" sz="1800" dirty="0"/>
          </a:p>
        </p:txBody>
      </p:sp>
      <p:pic>
        <p:nvPicPr>
          <p:cNvPr id="2050" name="Picture 2" descr="bigger picture of barak obama than previous slide but still not that 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707502"/>
            <a:ext cx="2980667" cy="239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0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b="1" dirty="0">
                <a:solidFill>
                  <a:schemeClr val="accent1">
                    <a:lumMod val="75000"/>
                  </a:schemeClr>
                </a:solidFill>
              </a:rPr>
              <a:t>Keep Slides Simple</a:t>
            </a:r>
          </a:p>
        </p:txBody>
      </p:sp>
      <p:sp>
        <p:nvSpPr>
          <p:cNvPr id="12291" name="Rectangle 3"/>
          <p:cNvSpPr>
            <a:spLocks noGrp="1" noChangeArrowheads="1"/>
          </p:cNvSpPr>
          <p:nvPr>
            <p:ph idx="1"/>
          </p:nvPr>
        </p:nvSpPr>
        <p:spPr>
          <a:xfrm>
            <a:off x="457200" y="1828800"/>
            <a:ext cx="7620000" cy="4302125"/>
          </a:xfrm>
        </p:spPr>
        <p:txBody>
          <a:bodyPr/>
          <a:lstStyle/>
          <a:p>
            <a:pPr eaLnBrk="1" hangingPunct="1"/>
            <a:r>
              <a:rPr lang="en-US" altLang="en-US" dirty="0"/>
              <a:t>Avoid more than 3 or 4 bullets per slide</a:t>
            </a:r>
          </a:p>
          <a:p>
            <a:pPr eaLnBrk="1" hangingPunct="1"/>
            <a:r>
              <a:rPr lang="en-US" altLang="en-US" dirty="0"/>
              <a:t>Ditto with pictures</a:t>
            </a:r>
          </a:p>
          <a:p>
            <a:pPr eaLnBrk="1" hangingPunct="1"/>
            <a:r>
              <a:rPr lang="en-US" altLang="en-US" dirty="0"/>
              <a:t>1 Big Picture is best!</a:t>
            </a:r>
          </a:p>
          <a:p>
            <a:pPr eaLnBrk="1" hangingPunct="1"/>
            <a:r>
              <a:rPr lang="en-US" altLang="en-US" dirty="0"/>
              <a:t>Just make an additional slide if you have too many bullets or a second picture.</a:t>
            </a:r>
          </a:p>
          <a:p>
            <a:pPr eaLnBrk="1" hangingPunct="1"/>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a:solidFill>
                  <a:schemeClr val="accent1">
                    <a:lumMod val="75000"/>
                  </a:schemeClr>
                </a:solidFill>
              </a:rPr>
              <a:t>EVEN BETTER!</a:t>
            </a:r>
          </a:p>
        </p:txBody>
      </p:sp>
      <p:sp>
        <p:nvSpPr>
          <p:cNvPr id="3" name="Text Placeholder 2"/>
          <p:cNvSpPr>
            <a:spLocks noGrp="1"/>
          </p:cNvSpPr>
          <p:nvPr>
            <p:ph type="body" sz="half" idx="1"/>
          </p:nvPr>
        </p:nvSpPr>
        <p:spPr>
          <a:xfrm>
            <a:off x="457199" y="5410200"/>
            <a:ext cx="8314667" cy="838200"/>
          </a:xfrm>
        </p:spPr>
        <p:txBody>
          <a:bodyPr>
            <a:noAutofit/>
          </a:bodyPr>
          <a:lstStyle/>
          <a:p>
            <a:r>
              <a:rPr lang="en-US" sz="2800" b="1" dirty="0"/>
              <a:t>Obama was president for 8 years</a:t>
            </a:r>
          </a:p>
          <a:p>
            <a:r>
              <a:rPr lang="en-US" sz="2800" b="1" dirty="0"/>
              <a:t>He led the country through a severe recession. </a:t>
            </a:r>
          </a:p>
        </p:txBody>
      </p:sp>
      <p:pic>
        <p:nvPicPr>
          <p:cNvPr id="2050" name="Picture 2" descr="fairly big picture of barak ob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89222"/>
            <a:ext cx="5038067" cy="404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97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President passed . . . </a:t>
            </a:r>
          </a:p>
        </p:txBody>
      </p:sp>
      <p:pic>
        <p:nvPicPr>
          <p:cNvPr id="3075" name="Picture 3" descr="picture of obama and obamaca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773482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975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lumMod val="75000"/>
                  </a:schemeClr>
                </a:solidFill>
              </a:rPr>
              <a:t>Obama could not run for a third term</a:t>
            </a:r>
          </a:p>
        </p:txBody>
      </p:sp>
      <p:pic>
        <p:nvPicPr>
          <p:cNvPr id="4098" name="Picture 2" descr="Picture that says The 22nd Amendment"/>
          <p:cNvPicPr>
            <a:picLocks noChangeAspect="1" noChangeArrowheads="1"/>
          </p:cNvPicPr>
          <p:nvPr/>
        </p:nvPicPr>
        <p:blipFill rotWithShape="1">
          <a:blip r:embed="rId2">
            <a:extLst>
              <a:ext uri="{28A0092B-C50C-407E-A947-70E740481C1C}">
                <a14:useLocalDpi xmlns:a14="http://schemas.microsoft.com/office/drawing/2010/main" val="0"/>
              </a:ext>
            </a:extLst>
          </a:blip>
          <a:srcRect l="2346"/>
          <a:stretch/>
        </p:blipFill>
        <p:spPr bwMode="auto">
          <a:xfrm>
            <a:off x="838200" y="1600200"/>
            <a:ext cx="7543800" cy="433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864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533400"/>
            <a:ext cx="8229600" cy="3124200"/>
          </a:xfrm>
        </p:spPr>
        <p:txBody>
          <a:bodyPr>
            <a:normAutofit/>
          </a:bodyPr>
          <a:lstStyle/>
          <a:p>
            <a:pPr eaLnBrk="1" hangingPunct="1"/>
            <a:r>
              <a:rPr lang="en-US" altLang="en-US" b="1" dirty="0">
                <a:solidFill>
                  <a:schemeClr val="accent1">
                    <a:lumMod val="75000"/>
                  </a:schemeClr>
                </a:solidFill>
              </a:rPr>
              <a:t>Let’s take a look at an Example PowerPoint . . . </a:t>
            </a:r>
            <a:br>
              <a:rPr lang="en-US" altLang="en-US" b="1" dirty="0">
                <a:solidFill>
                  <a:schemeClr val="accent1">
                    <a:lumMod val="75000"/>
                  </a:schemeClr>
                </a:solidFill>
              </a:rPr>
            </a:br>
            <a:br>
              <a:rPr lang="en-US" altLang="en-US" b="1" dirty="0">
                <a:solidFill>
                  <a:schemeClr val="accent1">
                    <a:lumMod val="75000"/>
                  </a:schemeClr>
                </a:solidFill>
              </a:rPr>
            </a:br>
            <a:r>
              <a:rPr lang="en-US" altLang="en-US" b="1" dirty="0">
                <a:solidFill>
                  <a:schemeClr val="accent1">
                    <a:lumMod val="75000"/>
                  </a:schemeClr>
                </a:solidFill>
              </a:rPr>
              <a:t>Does it work well?</a:t>
            </a:r>
          </a:p>
        </p:txBody>
      </p:sp>
      <p:pic>
        <p:nvPicPr>
          <p:cNvPr id="11270" name="Picture 6" descr="Image result for obama spea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200" y="-2667000"/>
            <a:ext cx="33337500" cy="2222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3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how to make an ice cream cake--hard to read because font is nearly the same color as the background">
            <a:extLst>
              <a:ext uri="{FF2B5EF4-FFF2-40B4-BE49-F238E27FC236}">
                <a16:creationId xmlns:a16="http://schemas.microsoft.com/office/drawing/2014/main" id="{54C95E41-3067-44F4-985F-A512AB2A4EAC}"/>
              </a:ext>
            </a:extLst>
          </p:cNvPr>
          <p:cNvSpPr>
            <a:spLocks noGrp="1" noChangeArrowheads="1"/>
          </p:cNvSpPr>
          <p:nvPr>
            <p:ph type="ctrTitle"/>
          </p:nvPr>
        </p:nvSpPr>
        <p:spPr>
          <a:xfrm>
            <a:off x="990600" y="1601450"/>
            <a:ext cx="7772400" cy="1446550"/>
          </a:xfrm>
        </p:spPr>
        <p:txBody>
          <a:bodyPr/>
          <a:lstStyle/>
          <a:p>
            <a:pPr algn="ctr" eaLnBrk="1" hangingPunct="1"/>
            <a:r>
              <a:rPr lang="en-US" altLang="en-US" dirty="0">
                <a:solidFill>
                  <a:schemeClr val="bg1"/>
                </a:solidFill>
              </a:rPr>
              <a:t>How to Make an Ice Cream Cake</a:t>
            </a:r>
            <a:r>
              <a:rPr lang="en-US" altLang="en-US" dirty="0"/>
              <a:t>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09E09C4-D839-48A5-BD31-678C0631F7E8}"/>
              </a:ext>
            </a:extLst>
          </p:cNvPr>
          <p:cNvSpPr>
            <a:spLocks noGrp="1" noChangeArrowheads="1"/>
          </p:cNvSpPr>
          <p:nvPr>
            <p:ph type="title"/>
          </p:nvPr>
        </p:nvSpPr>
        <p:spPr/>
        <p:txBody>
          <a:bodyPr/>
          <a:lstStyle/>
          <a:p>
            <a:pPr eaLnBrk="1" hangingPunct="1"/>
            <a:r>
              <a:rPr lang="en-US" altLang="en-US" dirty="0"/>
              <a:t>Where to Start</a:t>
            </a:r>
          </a:p>
        </p:txBody>
      </p:sp>
      <p:sp>
        <p:nvSpPr>
          <p:cNvPr id="4099" name="Rectangle 3">
            <a:extLst>
              <a:ext uri="{FF2B5EF4-FFF2-40B4-BE49-F238E27FC236}">
                <a16:creationId xmlns:a16="http://schemas.microsoft.com/office/drawing/2014/main" id="{84B957AC-2A4D-4014-A262-B87B85EED354}"/>
              </a:ext>
            </a:extLst>
          </p:cNvPr>
          <p:cNvSpPr>
            <a:spLocks noGrp="1" noChangeArrowheads="1"/>
          </p:cNvSpPr>
          <p:nvPr>
            <p:ph type="body" idx="1"/>
          </p:nvPr>
        </p:nvSpPr>
        <p:spPr/>
        <p:txBody>
          <a:bodyPr/>
          <a:lstStyle/>
          <a:p>
            <a:pPr eaLnBrk="1" hangingPunct="1"/>
            <a:r>
              <a:rPr lang="en-US" altLang="en-US"/>
              <a:t>Go shopping…</a:t>
            </a:r>
          </a:p>
          <a:p>
            <a:pPr eaLnBrk="1" hangingPunct="1">
              <a:buFont typeface="Wingdings" panose="05000000000000000000" pitchFamily="2" charset="2"/>
              <a:buNone/>
            </a:pPr>
            <a:r>
              <a:rPr lang="en-US" altLang="en-US"/>
              <a:t>What’s your favorite kind? What’s the cheapest? </a:t>
            </a:r>
          </a:p>
          <a:p>
            <a:pPr eaLnBrk="1" hangingPunct="1"/>
            <a:r>
              <a:rPr lang="en-US" altLang="en-US"/>
              <a:t>2 cartons of ice cream</a:t>
            </a:r>
          </a:p>
          <a:p>
            <a:pPr eaLnBrk="1" hangingPunct="1"/>
            <a:r>
              <a:rPr lang="en-US" altLang="en-US"/>
              <a:t>1 package of Oreos</a:t>
            </a:r>
          </a:p>
          <a:p>
            <a:pPr eaLnBrk="1" hangingPunct="1"/>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4A00E7B-2C06-47B4-9635-873F4C938777}"/>
              </a:ext>
            </a:extLst>
          </p:cNvPr>
          <p:cNvSpPr>
            <a:spLocks noGrp="1" noChangeArrowheads="1"/>
          </p:cNvSpPr>
          <p:nvPr>
            <p:ph type="title"/>
          </p:nvPr>
        </p:nvSpPr>
        <p:spPr/>
        <p:txBody>
          <a:bodyPr/>
          <a:lstStyle/>
          <a:p>
            <a:pPr eaLnBrk="1" hangingPunct="1"/>
            <a:r>
              <a:rPr lang="en-US" altLang="en-US" dirty="0"/>
              <a:t>Tools</a:t>
            </a:r>
          </a:p>
        </p:txBody>
      </p:sp>
      <p:sp>
        <p:nvSpPr>
          <p:cNvPr id="5123" name="Rectangle 3">
            <a:extLst>
              <a:ext uri="{FF2B5EF4-FFF2-40B4-BE49-F238E27FC236}">
                <a16:creationId xmlns:a16="http://schemas.microsoft.com/office/drawing/2014/main" id="{55CD2A9E-F14D-46A3-B506-93C98C61CB3D}"/>
              </a:ext>
            </a:extLst>
          </p:cNvPr>
          <p:cNvSpPr>
            <a:spLocks noGrp="1" noChangeArrowheads="1"/>
          </p:cNvSpPr>
          <p:nvPr>
            <p:ph type="body" idx="1"/>
          </p:nvPr>
        </p:nvSpPr>
        <p:spPr/>
        <p:txBody>
          <a:bodyPr/>
          <a:lstStyle/>
          <a:p>
            <a:pPr eaLnBrk="1" hangingPunct="1"/>
            <a:r>
              <a:rPr lang="en-US" altLang="en-US"/>
              <a:t>Spring form Pan</a:t>
            </a:r>
          </a:p>
          <a:p>
            <a:pPr eaLnBrk="1" hangingPunct="1"/>
            <a:r>
              <a:rPr lang="en-US" altLang="en-US"/>
              <a:t>Large mixing bowl and spoon</a:t>
            </a:r>
          </a:p>
          <a:p>
            <a:pPr eaLnBrk="1" hangingPunct="1"/>
            <a:r>
              <a:rPr lang="en-US" altLang="en-US"/>
              <a:t>Smaller bowl and crushing device</a:t>
            </a:r>
          </a:p>
          <a:p>
            <a:pPr eaLnBrk="1" hangingPunct="1"/>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89FDC49-B1B1-4BC7-B2E4-40A4A15D6E93}"/>
              </a:ext>
            </a:extLst>
          </p:cNvPr>
          <p:cNvSpPr>
            <a:spLocks noGrp="1" noChangeArrowheads="1"/>
          </p:cNvSpPr>
          <p:nvPr>
            <p:ph type="title"/>
          </p:nvPr>
        </p:nvSpPr>
        <p:spPr/>
        <p:txBody>
          <a:bodyPr/>
          <a:lstStyle/>
          <a:p>
            <a:pPr eaLnBrk="1" hangingPunct="1"/>
            <a:r>
              <a:rPr lang="en-US" altLang="en-US" dirty="0"/>
              <a:t>How to Start</a:t>
            </a:r>
          </a:p>
        </p:txBody>
      </p:sp>
      <p:sp>
        <p:nvSpPr>
          <p:cNvPr id="6147" name="Rectangle 3">
            <a:extLst>
              <a:ext uri="{FF2B5EF4-FFF2-40B4-BE49-F238E27FC236}">
                <a16:creationId xmlns:a16="http://schemas.microsoft.com/office/drawing/2014/main" id="{17985A9F-91E4-428D-8FDE-6D2A69F1A7A3}"/>
              </a:ext>
            </a:extLst>
          </p:cNvPr>
          <p:cNvSpPr>
            <a:spLocks noGrp="1" noChangeArrowheads="1"/>
          </p:cNvSpPr>
          <p:nvPr>
            <p:ph type="body" idx="1"/>
          </p:nvPr>
        </p:nvSpPr>
        <p:spPr/>
        <p:txBody>
          <a:bodyPr/>
          <a:lstStyle/>
          <a:p>
            <a:pPr eaLnBrk="1" hangingPunct="1"/>
            <a:r>
              <a:rPr lang="en-US" altLang="en-US" sz="1200"/>
              <a:t>Crush up Oreos</a:t>
            </a:r>
          </a:p>
          <a:p>
            <a:pPr eaLnBrk="1" hangingPunct="1"/>
            <a:r>
              <a:rPr lang="en-US" altLang="en-US" sz="1200"/>
              <a:t>Layer bottom </a:t>
            </a:r>
          </a:p>
          <a:p>
            <a:pPr eaLnBrk="1" hangingPunct="1">
              <a:buFont typeface="Wingdings" panose="05000000000000000000" pitchFamily="2" charset="2"/>
              <a:buNone/>
            </a:pPr>
            <a:r>
              <a:rPr lang="en-US" altLang="en-US" sz="1200"/>
              <a:t>	of pan with</a:t>
            </a:r>
          </a:p>
          <a:p>
            <a:pPr eaLnBrk="1" hangingPunct="1">
              <a:buFont typeface="Wingdings" panose="05000000000000000000" pitchFamily="2" charset="2"/>
              <a:buNone/>
            </a:pPr>
            <a:r>
              <a:rPr lang="en-US" altLang="en-US" sz="1200"/>
              <a:t>	Oreos</a:t>
            </a:r>
          </a:p>
          <a:p>
            <a:pPr eaLnBrk="1" hangingPunct="1">
              <a:buFont typeface="Wingdings" panose="05000000000000000000" pitchFamily="2" charset="2"/>
              <a:buNone/>
            </a:pPr>
            <a:r>
              <a:rPr lang="en-US" altLang="en-US" sz="1200"/>
              <a:t>Freeze Oreo base</a:t>
            </a:r>
          </a:p>
          <a:p>
            <a:pPr eaLnBrk="1" hangingPunct="1">
              <a:buFont typeface="Wingdings" panose="05000000000000000000" pitchFamily="2" charset="2"/>
              <a:buNone/>
            </a:pPr>
            <a:r>
              <a:rPr lang="en-US" altLang="en-US" sz="1200"/>
              <a:t>Thaw first layer ice cream in fridge</a:t>
            </a:r>
          </a:p>
          <a:p>
            <a:pPr eaLnBrk="1" hangingPunct="1"/>
            <a:r>
              <a:rPr lang="en-US" altLang="en-US" sz="1200"/>
              <a:t>Smooth first layer</a:t>
            </a:r>
          </a:p>
          <a:p>
            <a:pPr eaLnBrk="1" hangingPunct="1">
              <a:buFont typeface="Wingdings" panose="05000000000000000000" pitchFamily="2" charset="2"/>
              <a:buNone/>
            </a:pPr>
            <a:r>
              <a:rPr lang="en-US" altLang="en-US" sz="1200"/>
              <a:t>     ice cream over </a:t>
            </a:r>
          </a:p>
          <a:p>
            <a:pPr eaLnBrk="1" hangingPunct="1">
              <a:buFont typeface="Wingdings" panose="05000000000000000000" pitchFamily="2" charset="2"/>
              <a:buNone/>
            </a:pPr>
            <a:r>
              <a:rPr lang="en-US" altLang="en-US" sz="1200"/>
              <a:t>     Oreo base</a:t>
            </a:r>
          </a:p>
          <a:p>
            <a:pPr eaLnBrk="1" hangingPunct="1"/>
            <a:r>
              <a:rPr lang="en-US" altLang="en-US" sz="1200"/>
              <a:t>Crush Oreos</a:t>
            </a:r>
          </a:p>
          <a:p>
            <a:pPr eaLnBrk="1" hangingPunct="1">
              <a:buFont typeface="Wingdings" panose="05000000000000000000" pitchFamily="2" charset="2"/>
              <a:buNone/>
            </a:pPr>
            <a:r>
              <a:rPr lang="en-US" altLang="en-US" sz="1200"/>
              <a:t>     over first layer </a:t>
            </a:r>
          </a:p>
          <a:p>
            <a:pPr eaLnBrk="1" hangingPunct="1">
              <a:buFont typeface="Wingdings" panose="05000000000000000000" pitchFamily="2" charset="2"/>
              <a:buNone/>
            </a:pPr>
            <a:r>
              <a:rPr lang="en-US" altLang="en-US" sz="1200"/>
              <a:t>	of Ice Cream</a:t>
            </a:r>
          </a:p>
          <a:p>
            <a:pPr eaLnBrk="1" hangingPunct="1"/>
            <a:r>
              <a:rPr lang="en-US" altLang="en-US" sz="1200"/>
              <a:t>Smooth top</a:t>
            </a:r>
          </a:p>
          <a:p>
            <a:pPr eaLnBrk="1" hangingPunct="1">
              <a:buFont typeface="Wingdings" panose="05000000000000000000" pitchFamily="2" charset="2"/>
              <a:buNone/>
            </a:pPr>
            <a:r>
              <a:rPr lang="en-US" altLang="en-US" sz="1200"/>
              <a:t>	layer of Ice</a:t>
            </a:r>
          </a:p>
          <a:p>
            <a:pPr eaLnBrk="1" hangingPunct="1">
              <a:buFont typeface="Wingdings" panose="05000000000000000000" pitchFamily="2" charset="2"/>
              <a:buNone/>
            </a:pPr>
            <a:r>
              <a:rPr lang="en-US" altLang="en-US" sz="1200"/>
              <a:t>	Cream over </a:t>
            </a:r>
          </a:p>
          <a:p>
            <a:pPr eaLnBrk="1" hangingPunct="1">
              <a:buFont typeface="Wingdings" panose="05000000000000000000" pitchFamily="2" charset="2"/>
              <a:buNone/>
            </a:pPr>
            <a:r>
              <a:rPr lang="en-US" altLang="en-US" sz="1200"/>
              <a:t>	second layer </a:t>
            </a:r>
          </a:p>
          <a:p>
            <a:pPr eaLnBrk="1" hangingPunct="1">
              <a:buFont typeface="Wingdings" panose="05000000000000000000" pitchFamily="2" charset="2"/>
              <a:buNone/>
            </a:pPr>
            <a:r>
              <a:rPr lang="en-US" altLang="en-US" sz="1200"/>
              <a:t>	of Oreos</a:t>
            </a:r>
          </a:p>
          <a:p>
            <a:pPr eaLnBrk="1" hangingPunct="1">
              <a:buFont typeface="Wingdings" panose="05000000000000000000" pitchFamily="2" charset="2"/>
              <a:buNone/>
            </a:pPr>
            <a:endParaRPr lang="en-US" alt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3 STARTERS!</a:t>
            </a:r>
          </a:p>
        </p:txBody>
      </p:sp>
      <p:sp>
        <p:nvSpPr>
          <p:cNvPr id="3" name="Text Placeholder 2"/>
          <p:cNvSpPr>
            <a:spLocks noGrp="1"/>
          </p:cNvSpPr>
          <p:nvPr>
            <p:ph type="body" sz="half" idx="1"/>
          </p:nvPr>
        </p:nvSpPr>
        <p:spPr>
          <a:xfrm>
            <a:off x="457200" y="1828800"/>
            <a:ext cx="5562600" cy="4302125"/>
          </a:xfrm>
        </p:spPr>
        <p:txBody>
          <a:bodyPr>
            <a:normAutofit/>
          </a:bodyPr>
          <a:lstStyle/>
          <a:p>
            <a:r>
              <a:rPr lang="en-US" b="1" dirty="0"/>
              <a:t>1. Topic</a:t>
            </a:r>
          </a:p>
          <a:p>
            <a:r>
              <a:rPr lang="en-US" b="1" dirty="0"/>
              <a:t>2. Thesis</a:t>
            </a:r>
          </a:p>
          <a:p>
            <a:r>
              <a:rPr lang="en-US" b="1" dirty="0"/>
              <a:t>3. Main Points</a:t>
            </a:r>
          </a:p>
          <a:p>
            <a:endParaRPr lang="en-US" sz="1800" dirty="0"/>
          </a:p>
        </p:txBody>
      </p:sp>
    </p:spTree>
    <p:extLst>
      <p:ext uri="{BB962C8B-B14F-4D97-AF65-F5344CB8AC3E}">
        <p14:creationId xmlns:p14="http://schemas.microsoft.com/office/powerpoint/2010/main" val="14693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B309E27B-C687-42E8-B877-89A41F519FAE}"/>
              </a:ext>
            </a:extLst>
          </p:cNvPr>
          <p:cNvSpPr>
            <a:spLocks noGrp="1" noChangeArrowheads="1"/>
          </p:cNvSpPr>
          <p:nvPr>
            <p:ph type="title"/>
          </p:nvPr>
        </p:nvSpPr>
        <p:spPr/>
        <p:txBody>
          <a:bodyPr/>
          <a:lstStyle/>
          <a:p>
            <a:pPr eaLnBrk="1" hangingPunct="1"/>
            <a:r>
              <a:rPr lang="en-US" altLang="en-US" dirty="0"/>
              <a:t>Enjoy!</a:t>
            </a:r>
          </a:p>
        </p:txBody>
      </p:sp>
      <p:sp>
        <p:nvSpPr>
          <p:cNvPr id="7171" name="Text Box 6">
            <a:extLst>
              <a:ext uri="{FF2B5EF4-FFF2-40B4-BE49-F238E27FC236}">
                <a16:creationId xmlns:a16="http://schemas.microsoft.com/office/drawing/2014/main" id="{C0FF5D9E-7A06-4EEA-8C75-9CAAD00E2D42}"/>
              </a:ext>
            </a:extLst>
          </p:cNvPr>
          <p:cNvSpPr txBox="1">
            <a:spLocks noChangeArrowheads="1"/>
          </p:cNvSpPr>
          <p:nvPr/>
        </p:nvSpPr>
        <p:spPr bwMode="auto">
          <a:xfrm>
            <a:off x="1752600" y="2209800"/>
            <a:ext cx="6096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999999"/>
                </a:solidFill>
                <a:effectLst/>
                <a:uLnTx/>
                <a:uFillTx/>
                <a:latin typeface="Arial" panose="020B0604020202020204" pitchFamily="34" charset="0"/>
                <a:ea typeface="+mn-ea"/>
                <a:cs typeface="Arial" panose="020B0604020202020204" pitchFamily="34" charset="0"/>
              </a:rPr>
              <a:t>Friendly Ice Cream Corporation opened the first Friendly's Ice Cream Shoppe in Springfield, Massachusetts in 1935. Friends, family and neighbors have been gathering at Friendly's for 70 years to create magical moments, enjoy delicious, made-to-order food, and delight in premium ice cream using milk from area dairies. Friendly's also manufactures its own ice cream products, including decorated cakes and party rolls, that are distributed to over 4,500 supermarkets and retail locations. Friendly's is proud to be at the heart of warm memories for 70 years, and we're proud to be inspiring more memories for our guests every day.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0D9DE22-B5B1-4DD4-A3B2-07B9C49C8806}"/>
              </a:ext>
            </a:extLst>
          </p:cNvPr>
          <p:cNvSpPr>
            <a:spLocks noGrp="1" noChangeArrowheads="1"/>
          </p:cNvSpPr>
          <p:nvPr>
            <p:ph type="ctrTitle"/>
          </p:nvPr>
        </p:nvSpPr>
        <p:spPr/>
        <p:txBody>
          <a:bodyPr/>
          <a:lstStyle/>
          <a:p>
            <a:pPr algn="ctr" eaLnBrk="1" hangingPunct="1"/>
            <a:r>
              <a:rPr lang="en-US" altLang="en-US" dirty="0"/>
              <a:t>Here’s a MUCH better version . . . </a:t>
            </a:r>
          </a:p>
        </p:txBody>
      </p:sp>
      <p:sp>
        <p:nvSpPr>
          <p:cNvPr id="2051" name="Rectangle 3">
            <a:extLst>
              <a:ext uri="{FF2B5EF4-FFF2-40B4-BE49-F238E27FC236}">
                <a16:creationId xmlns:a16="http://schemas.microsoft.com/office/drawing/2014/main" id="{004FD873-280F-4589-B548-6EDF391F43E6}"/>
              </a:ext>
            </a:extLst>
          </p:cNvPr>
          <p:cNvSpPr>
            <a:spLocks noGrp="1" noChangeArrowheads="1"/>
          </p:cNvSpPr>
          <p:nvPr>
            <p:ph type="subTitle" idx="1"/>
          </p:nvPr>
        </p:nvSpPr>
        <p:spPr>
          <a:xfrm>
            <a:off x="457200" y="7315200"/>
            <a:ext cx="7696200" cy="2057400"/>
          </a:xfrm>
        </p:spPr>
        <p:txBody>
          <a:bodyPr/>
          <a:lstStyle/>
          <a:p>
            <a:pPr algn="ctr" eaLnBrk="1" hangingPunct="1"/>
            <a:endParaRPr lang="en-US" altLang="en-US">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0D9DE22-B5B1-4DD4-A3B2-07B9C49C8806}"/>
              </a:ext>
            </a:extLst>
          </p:cNvPr>
          <p:cNvSpPr>
            <a:spLocks noGrp="1" noChangeArrowheads="1"/>
          </p:cNvSpPr>
          <p:nvPr>
            <p:ph type="ctrTitle"/>
          </p:nvPr>
        </p:nvSpPr>
        <p:spPr/>
        <p:txBody>
          <a:bodyPr/>
          <a:lstStyle/>
          <a:p>
            <a:pPr algn="ctr" eaLnBrk="1" hangingPunct="1"/>
            <a:r>
              <a:rPr lang="en-US" altLang="en-US" dirty="0"/>
              <a:t>How to Make an Ice Cream Cake		</a:t>
            </a:r>
          </a:p>
        </p:txBody>
      </p:sp>
      <p:sp>
        <p:nvSpPr>
          <p:cNvPr id="2051" name="Rectangle 3">
            <a:extLst>
              <a:ext uri="{FF2B5EF4-FFF2-40B4-BE49-F238E27FC236}">
                <a16:creationId xmlns:a16="http://schemas.microsoft.com/office/drawing/2014/main" id="{004FD873-280F-4589-B548-6EDF391F43E6}"/>
              </a:ext>
            </a:extLst>
          </p:cNvPr>
          <p:cNvSpPr>
            <a:spLocks noGrp="1" noChangeArrowheads="1"/>
          </p:cNvSpPr>
          <p:nvPr>
            <p:ph type="subTitle" idx="1"/>
          </p:nvPr>
        </p:nvSpPr>
        <p:spPr>
          <a:xfrm>
            <a:off x="457200" y="7315200"/>
            <a:ext cx="7696200" cy="2057400"/>
          </a:xfrm>
        </p:spPr>
        <p:txBody>
          <a:bodyPr/>
          <a:lstStyle/>
          <a:p>
            <a:pPr algn="ct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321453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51C5D72-2010-4133-B939-487BFA311008}"/>
              </a:ext>
            </a:extLst>
          </p:cNvPr>
          <p:cNvSpPr>
            <a:spLocks noGrp="1" noChangeArrowheads="1"/>
          </p:cNvSpPr>
          <p:nvPr>
            <p:ph type="title"/>
          </p:nvPr>
        </p:nvSpPr>
        <p:spPr/>
        <p:txBody>
          <a:bodyPr/>
          <a:lstStyle/>
          <a:p>
            <a:pPr eaLnBrk="1" hangingPunct="1"/>
            <a:r>
              <a:rPr lang="en-US" altLang="en-US" dirty="0"/>
              <a:t>Go Shopping!</a:t>
            </a:r>
          </a:p>
        </p:txBody>
      </p:sp>
      <p:sp>
        <p:nvSpPr>
          <p:cNvPr id="162819" name="Rectangle 3">
            <a:extLst>
              <a:ext uri="{FF2B5EF4-FFF2-40B4-BE49-F238E27FC236}">
                <a16:creationId xmlns:a16="http://schemas.microsoft.com/office/drawing/2014/main" id="{89829A71-550F-4781-B06B-5DD4D9DF9F38}"/>
              </a:ext>
            </a:extLst>
          </p:cNvPr>
          <p:cNvSpPr>
            <a:spLocks noGrp="1" noChangeArrowheads="1"/>
          </p:cNvSpPr>
          <p:nvPr>
            <p:ph type="body" idx="1"/>
          </p:nvPr>
        </p:nvSpPr>
        <p:spPr/>
        <p:txBody>
          <a:bodyPr/>
          <a:lstStyle/>
          <a:p>
            <a:pPr eaLnBrk="1" hangingPunct="1">
              <a:buFont typeface="Wingdings" panose="05000000000000000000" pitchFamily="2" charset="2"/>
              <a:buNone/>
            </a:pPr>
            <a:endParaRPr lang="en-US" altLang="en-US"/>
          </a:p>
        </p:txBody>
      </p:sp>
      <p:pic>
        <p:nvPicPr>
          <p:cNvPr id="4100" name="Picture 4" descr="picture of julie going to safeway">
            <a:extLst>
              <a:ext uri="{FF2B5EF4-FFF2-40B4-BE49-F238E27FC236}">
                <a16:creationId xmlns:a16="http://schemas.microsoft.com/office/drawing/2014/main" id="{00D8B9F6-4323-401B-9990-EC0CEDE18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36738"/>
            <a:ext cx="731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28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A3BEAB7-9B63-44BE-B935-E26C6FD7F38D}"/>
              </a:ext>
            </a:extLst>
          </p:cNvPr>
          <p:cNvSpPr>
            <a:spLocks noGrp="1" noChangeArrowheads="1"/>
          </p:cNvSpPr>
          <p:nvPr>
            <p:ph type="title"/>
          </p:nvPr>
        </p:nvSpPr>
        <p:spPr/>
        <p:txBody>
          <a:bodyPr/>
          <a:lstStyle/>
          <a:p>
            <a:pPr eaLnBrk="1" hangingPunct="1"/>
            <a:r>
              <a:rPr lang="en-US" altLang="en-US" dirty="0"/>
              <a:t>Choose 2 Ice Cream Half Gallons</a:t>
            </a:r>
          </a:p>
        </p:txBody>
      </p:sp>
      <p:sp>
        <p:nvSpPr>
          <p:cNvPr id="164867" name="Rectangle 3">
            <a:extLst>
              <a:ext uri="{FF2B5EF4-FFF2-40B4-BE49-F238E27FC236}">
                <a16:creationId xmlns:a16="http://schemas.microsoft.com/office/drawing/2014/main" id="{134322EB-C262-498E-9C79-95950A472F83}"/>
              </a:ext>
            </a:extLst>
          </p:cNvPr>
          <p:cNvSpPr>
            <a:spLocks noGrp="1" noChangeArrowheads="1"/>
          </p:cNvSpPr>
          <p:nvPr>
            <p:ph type="body" idx="1"/>
          </p:nvPr>
        </p:nvSpPr>
        <p:spPr/>
        <p:txBody>
          <a:bodyPr/>
          <a:lstStyle/>
          <a:p>
            <a:pPr eaLnBrk="1" hangingPunct="1"/>
            <a:endParaRPr lang="en-US" altLang="en-US"/>
          </a:p>
        </p:txBody>
      </p:sp>
      <p:pic>
        <p:nvPicPr>
          <p:cNvPr id="5124" name="Picture 4" descr="julie looking at ice cream at the store">
            <a:extLst>
              <a:ext uri="{FF2B5EF4-FFF2-40B4-BE49-F238E27FC236}">
                <a16:creationId xmlns:a16="http://schemas.microsoft.com/office/drawing/2014/main" id="{2661B835-B1DD-4B5D-96CF-930253BC7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81200"/>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4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3F56740-BF0F-4E0A-92A7-274448E0CE85}"/>
              </a:ext>
            </a:extLst>
          </p:cNvPr>
          <p:cNvSpPr>
            <a:spLocks noGrp="1" noChangeArrowheads="1"/>
          </p:cNvSpPr>
          <p:nvPr>
            <p:ph type="title"/>
          </p:nvPr>
        </p:nvSpPr>
        <p:spPr/>
        <p:txBody>
          <a:bodyPr/>
          <a:lstStyle/>
          <a:p>
            <a:pPr eaLnBrk="1" hangingPunct="1"/>
            <a:r>
              <a:rPr lang="en-US" altLang="en-US" dirty="0"/>
              <a:t>Get 1 package of Oreos</a:t>
            </a:r>
          </a:p>
        </p:txBody>
      </p:sp>
      <p:pic>
        <p:nvPicPr>
          <p:cNvPr id="6147" name="Picture 5" descr="oreo cookies package">
            <a:extLst>
              <a:ext uri="{FF2B5EF4-FFF2-40B4-BE49-F238E27FC236}">
                <a16:creationId xmlns:a16="http://schemas.microsoft.com/office/drawing/2014/main" id="{12FEC74D-E25E-4F60-9B5C-5B72BA382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636270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4" descr="picture of bowls with a first set of bullets that are kind of hard to read and not connected to the bowls; second set of bullets are easier to read and are connected to the bowl that they refer to">
            <a:extLst>
              <a:ext uri="{FF2B5EF4-FFF2-40B4-BE49-F238E27FC236}">
                <a16:creationId xmlns:a16="http://schemas.microsoft.com/office/drawing/2014/main" id="{1E0732C8-E480-47D7-971E-D016332F3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0010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81B416FD-B2AC-43E8-8D12-EE6FB5AA55C7}"/>
              </a:ext>
            </a:extLst>
          </p:cNvPr>
          <p:cNvSpPr>
            <a:spLocks noGrp="1" noChangeArrowheads="1"/>
          </p:cNvSpPr>
          <p:nvPr>
            <p:ph type="title"/>
          </p:nvPr>
        </p:nvSpPr>
        <p:spPr/>
        <p:txBody>
          <a:bodyPr/>
          <a:lstStyle/>
          <a:p>
            <a:pPr eaLnBrk="1" hangingPunct="1"/>
            <a:r>
              <a:rPr lang="en-US" altLang="en-US" dirty="0"/>
              <a:t>You Need Tools</a:t>
            </a:r>
          </a:p>
        </p:txBody>
      </p:sp>
      <p:sp>
        <p:nvSpPr>
          <p:cNvPr id="160771" name="Rectangle 3">
            <a:extLst>
              <a:ext uri="{FF2B5EF4-FFF2-40B4-BE49-F238E27FC236}">
                <a16:creationId xmlns:a16="http://schemas.microsoft.com/office/drawing/2014/main" id="{4B95ABE7-82E8-483A-A1BF-17608341F739}"/>
              </a:ext>
            </a:extLst>
          </p:cNvPr>
          <p:cNvSpPr>
            <a:spLocks noGrp="1" noChangeArrowheads="1"/>
          </p:cNvSpPr>
          <p:nvPr>
            <p:ph type="body" idx="1"/>
          </p:nvPr>
        </p:nvSpPr>
        <p:spPr>
          <a:xfrm>
            <a:off x="4191000" y="4132263"/>
            <a:ext cx="3810000" cy="2913062"/>
          </a:xfrm>
        </p:spPr>
        <p:txBody>
          <a:bodyPr/>
          <a:lstStyle/>
          <a:p>
            <a:pPr eaLnBrk="1" hangingPunct="1"/>
            <a:r>
              <a:rPr lang="en-US" altLang="en-US" sz="2800" b="1" dirty="0">
                <a:solidFill>
                  <a:schemeClr val="bg1"/>
                </a:solidFill>
                <a:latin typeface="Arial" panose="020B0604020202020204" pitchFamily="34" charset="0"/>
                <a:cs typeface="Arial" panose="020B0604020202020204" pitchFamily="34" charset="0"/>
              </a:rPr>
              <a:t>Spring form Pan</a:t>
            </a:r>
          </a:p>
          <a:p>
            <a:pPr eaLnBrk="1" hangingPunct="1"/>
            <a:r>
              <a:rPr lang="en-US" altLang="en-US" sz="2800" b="1" dirty="0">
                <a:solidFill>
                  <a:schemeClr val="bg1"/>
                </a:solidFill>
                <a:latin typeface="Arial" panose="020B0604020202020204" pitchFamily="34" charset="0"/>
                <a:cs typeface="Arial" panose="020B0604020202020204" pitchFamily="34" charset="0"/>
              </a:rPr>
              <a:t>Smaller bowl and crushing device</a:t>
            </a:r>
          </a:p>
          <a:p>
            <a:pPr eaLnBrk="1" hangingPunct="1"/>
            <a:r>
              <a:rPr lang="en-US" altLang="en-US" sz="2800" b="1" dirty="0">
                <a:solidFill>
                  <a:schemeClr val="bg1"/>
                </a:solidFill>
                <a:latin typeface="Arial" panose="020B0604020202020204" pitchFamily="34" charset="0"/>
                <a:cs typeface="Arial" panose="020B0604020202020204" pitchFamily="34" charset="0"/>
              </a:rPr>
              <a:t>Large mixing bowl and spoon</a:t>
            </a:r>
          </a:p>
          <a:p>
            <a:pPr eaLnBrk="1" hangingPunct="1"/>
            <a:endParaRPr lang="en-US" altLang="en-US" dirty="0"/>
          </a:p>
        </p:txBody>
      </p:sp>
      <p:sp>
        <p:nvSpPr>
          <p:cNvPr id="2" name="TextBox 1">
            <a:extLst>
              <a:ext uri="{FF2B5EF4-FFF2-40B4-BE49-F238E27FC236}">
                <a16:creationId xmlns:a16="http://schemas.microsoft.com/office/drawing/2014/main" id="{79920F9D-7B4A-460E-8D20-C2C5DDD29890}"/>
              </a:ext>
            </a:extLst>
          </p:cNvPr>
          <p:cNvSpPr txBox="1"/>
          <p:nvPr/>
        </p:nvSpPr>
        <p:spPr>
          <a:xfrm>
            <a:off x="533400" y="3198167"/>
            <a:ext cx="2590800" cy="461665"/>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Spring form Pan</a:t>
            </a:r>
            <a:endParaRPr lang="en-US"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25993ED-C26C-4AA2-9A38-C7BA4C137EBD}"/>
              </a:ext>
            </a:extLst>
          </p:cNvPr>
          <p:cNvSpPr txBox="1"/>
          <p:nvPr/>
        </p:nvSpPr>
        <p:spPr>
          <a:xfrm>
            <a:off x="5600700" y="1676400"/>
            <a:ext cx="3162300" cy="830997"/>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Large mixing bowl and spatula</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08219F-0209-440B-A2A2-2616E547412C}"/>
              </a:ext>
            </a:extLst>
          </p:cNvPr>
          <p:cNvSpPr txBox="1"/>
          <p:nvPr/>
        </p:nvSpPr>
        <p:spPr>
          <a:xfrm>
            <a:off x="3229169" y="2289386"/>
            <a:ext cx="2209800" cy="830997"/>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Smaller bowl and spoon</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0771">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0771">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0771">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uiExpand="1" build="p"/>
      <p:bldP spid="160771" grpId="1" build="p"/>
      <p:bldP spid="2"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5DE9B51-E0DC-4C6E-994D-FB2772951770}"/>
              </a:ext>
            </a:extLst>
          </p:cNvPr>
          <p:cNvSpPr>
            <a:spLocks noGrp="1" noChangeArrowheads="1"/>
          </p:cNvSpPr>
          <p:nvPr>
            <p:ph type="title"/>
          </p:nvPr>
        </p:nvSpPr>
        <p:spPr/>
        <p:txBody>
          <a:bodyPr/>
          <a:lstStyle/>
          <a:p>
            <a:pPr eaLnBrk="1" hangingPunct="1"/>
            <a:r>
              <a:rPr lang="en-US" altLang="en-US" dirty="0"/>
              <a:t>Begin—Crush the Oreos</a:t>
            </a:r>
          </a:p>
        </p:txBody>
      </p:sp>
      <p:sp>
        <p:nvSpPr>
          <p:cNvPr id="165891" name="Rectangle 3">
            <a:extLst>
              <a:ext uri="{FF2B5EF4-FFF2-40B4-BE49-F238E27FC236}">
                <a16:creationId xmlns:a16="http://schemas.microsoft.com/office/drawing/2014/main" id="{639E1110-8E17-492A-A26E-87575630DDED}"/>
              </a:ext>
            </a:extLst>
          </p:cNvPr>
          <p:cNvSpPr>
            <a:spLocks noGrp="1" noChangeArrowheads="1"/>
          </p:cNvSpPr>
          <p:nvPr>
            <p:ph type="body" idx="1"/>
          </p:nvPr>
        </p:nvSpPr>
        <p:spPr/>
        <p:txBody>
          <a:bodyPr/>
          <a:lstStyle/>
          <a:p>
            <a:pPr eaLnBrk="1" hangingPunct="1"/>
            <a:endParaRPr lang="en-US" altLang="en-US"/>
          </a:p>
        </p:txBody>
      </p:sp>
      <p:pic>
        <p:nvPicPr>
          <p:cNvPr id="8196" name="Picture 4" descr="picture of julie crushing oreos">
            <a:extLst>
              <a:ext uri="{FF2B5EF4-FFF2-40B4-BE49-F238E27FC236}">
                <a16:creationId xmlns:a16="http://schemas.microsoft.com/office/drawing/2014/main" id="{5D228AC3-3A30-4195-A28B-7AEC893F5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981200"/>
            <a:ext cx="58166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58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AD2D59C-D3D2-4270-B048-8EFB168BFA9E}"/>
              </a:ext>
            </a:extLst>
          </p:cNvPr>
          <p:cNvSpPr>
            <a:spLocks noGrp="1" noChangeArrowheads="1"/>
          </p:cNvSpPr>
          <p:nvPr>
            <p:ph type="title"/>
          </p:nvPr>
        </p:nvSpPr>
        <p:spPr/>
        <p:txBody>
          <a:bodyPr/>
          <a:lstStyle/>
          <a:p>
            <a:pPr eaLnBrk="1" hangingPunct="1"/>
            <a:r>
              <a:rPr lang="en-US" altLang="en-US" dirty="0"/>
              <a:t>Place into pan bottom</a:t>
            </a:r>
          </a:p>
        </p:txBody>
      </p:sp>
      <p:pic>
        <p:nvPicPr>
          <p:cNvPr id="9219" name="Picture 4" descr="crushed oreos put into the bottom of pan">
            <a:extLst>
              <a:ext uri="{FF2B5EF4-FFF2-40B4-BE49-F238E27FC236}">
                <a16:creationId xmlns:a16="http://schemas.microsoft.com/office/drawing/2014/main" id="{54B918A4-3F7D-48CA-8076-24F36162D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D2E80F2-52B2-45F8-A58E-C88638E77C65}"/>
              </a:ext>
            </a:extLst>
          </p:cNvPr>
          <p:cNvSpPr>
            <a:spLocks noGrp="1" noChangeArrowheads="1"/>
          </p:cNvSpPr>
          <p:nvPr>
            <p:ph type="title"/>
          </p:nvPr>
        </p:nvSpPr>
        <p:spPr/>
        <p:txBody>
          <a:bodyPr/>
          <a:lstStyle/>
          <a:p>
            <a:pPr eaLnBrk="1" hangingPunct="1"/>
            <a:r>
              <a:rPr lang="en-US" altLang="en-US"/>
              <a:t>Freeze Oreo Base for 1 hour	</a:t>
            </a:r>
          </a:p>
        </p:txBody>
      </p:sp>
      <p:pic>
        <p:nvPicPr>
          <p:cNvPr id="10243" name="Picture 4" descr="crushed oreos in pan in the freezer">
            <a:extLst>
              <a:ext uri="{FF2B5EF4-FFF2-40B4-BE49-F238E27FC236}">
                <a16:creationId xmlns:a16="http://schemas.microsoft.com/office/drawing/2014/main" id="{B59EFB7E-ED11-420E-A7F5-29AE0469E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288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FAFB76-4184-4E32-B95E-EF196E28D348}"/>
              </a:ext>
            </a:extLst>
          </p:cNvPr>
          <p:cNvSpPr txBox="1"/>
          <p:nvPr/>
        </p:nvSpPr>
        <p:spPr>
          <a:xfrm>
            <a:off x="762000" y="5257800"/>
            <a:ext cx="7924800" cy="646113"/>
          </a:xfrm>
          <a:prstGeom prst="rect">
            <a:avLst/>
          </a:prstGeom>
          <a:solidFill>
            <a:schemeClr val="accent5">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33"/>
                </a:solidFill>
                <a:effectLst/>
                <a:uLnTx/>
                <a:uFillTx/>
                <a:latin typeface="Verdana" panose="020B0604030504040204" pitchFamily="34" charset="0"/>
                <a:ea typeface="Verdana" panose="020B0604030504040204" pitchFamily="34" charset="0"/>
                <a:cs typeface="Verdana" panose="020B0604030504040204" pitchFamily="34" charset="0"/>
              </a:rPr>
              <a:t>PowerPoint Continues . .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lumMod val="75000"/>
                  </a:schemeClr>
                </a:solidFill>
              </a:rPr>
              <a:t>Have Google Slides or PowerPoint open and ready to use!</a:t>
            </a:r>
          </a:p>
        </p:txBody>
      </p:sp>
      <p:sp>
        <p:nvSpPr>
          <p:cNvPr id="3" name="Text Placeholder 2"/>
          <p:cNvSpPr>
            <a:spLocks noGrp="1"/>
          </p:cNvSpPr>
          <p:nvPr>
            <p:ph type="body" sz="half" idx="1"/>
          </p:nvPr>
        </p:nvSpPr>
        <p:spPr>
          <a:xfrm>
            <a:off x="457200" y="1828800"/>
            <a:ext cx="7848600" cy="4302125"/>
          </a:xfrm>
        </p:spPr>
        <p:txBody>
          <a:bodyPr>
            <a:normAutofit/>
          </a:bodyPr>
          <a:lstStyle/>
          <a:p>
            <a:r>
              <a:rPr lang="en-US" b="1" dirty="0"/>
              <a:t>You are going to create a draft of your speech today!</a:t>
            </a:r>
          </a:p>
        </p:txBody>
      </p:sp>
    </p:spTree>
    <p:extLst>
      <p:ext uri="{BB962C8B-B14F-4D97-AF65-F5344CB8AC3E}">
        <p14:creationId xmlns:p14="http://schemas.microsoft.com/office/powerpoint/2010/main" val="155767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p:txBody>
          <a:bodyPr/>
          <a:lstStyle/>
          <a:p>
            <a:pPr eaLnBrk="1" hangingPunct="1"/>
            <a:r>
              <a:rPr lang="en-US" altLang="en-US" sz="6000" b="1">
                <a:latin typeface="Verdana" panose="020B0604030504040204" pitchFamily="34" charset="0"/>
                <a:ea typeface="Verdana" panose="020B0604030504040204" pitchFamily="34" charset="0"/>
                <a:cs typeface="Verdana" panose="020B0604030504040204" pitchFamily="34" charset="0"/>
              </a:rPr>
              <a:t>Let’s do it!</a:t>
            </a:r>
          </a:p>
        </p:txBody>
      </p:sp>
      <p:sp>
        <p:nvSpPr>
          <p:cNvPr id="2" name="TextBox 1">
            <a:extLst>
              <a:ext uri="{FF2B5EF4-FFF2-40B4-BE49-F238E27FC236}">
                <a16:creationId xmlns:a16="http://schemas.microsoft.com/office/drawing/2014/main" id="{6AA457AF-1F0B-40EC-98B7-9BA751913959}"/>
              </a:ext>
            </a:extLst>
          </p:cNvPr>
          <p:cNvSpPr txBox="1"/>
          <p:nvPr/>
        </p:nvSpPr>
        <p:spPr>
          <a:xfrm>
            <a:off x="533400" y="2590800"/>
            <a:ext cx="7924800" cy="2862322"/>
          </a:xfrm>
          <a:prstGeom prst="rect">
            <a:avLst/>
          </a:prstGeom>
          <a:solidFill>
            <a:schemeClr val="accent5">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33"/>
                </a:solidFill>
                <a:effectLst/>
                <a:uLnTx/>
                <a:uFillTx/>
                <a:latin typeface="Verdana" panose="020B0604030504040204" pitchFamily="34" charset="0"/>
                <a:ea typeface="Verdana" panose="020B0604030504040204" pitchFamily="34" charset="0"/>
                <a:cs typeface="Verdana" panose="020B0604030504040204" pitchFamily="34" charset="0"/>
              </a:rPr>
              <a:t>Now I want you to do some slides</a:t>
            </a:r>
            <a:r>
              <a:rPr kumimoji="0" lang="en-US" sz="3600" b="0" i="0" u="none" strike="noStrike" kern="1200" cap="none" spc="0" normalizeH="0" noProof="0" dirty="0">
                <a:ln>
                  <a:noFill/>
                </a:ln>
                <a:solidFill>
                  <a:srgbClr val="000033"/>
                </a:solidFill>
                <a:effectLst/>
                <a:uLnTx/>
                <a:uFillTx/>
                <a:latin typeface="Verdana" panose="020B0604030504040204" pitchFamily="34" charset="0"/>
                <a:ea typeface="Verdana" panose="020B0604030504040204" pitchFamily="34" charset="0"/>
                <a:cs typeface="Verdana" panose="020B0604030504040204" pitchFamily="34" charset="0"/>
              </a:rPr>
              <a:t> on your speech topic.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noProof="0" dirty="0">
              <a:ln>
                <a:noFill/>
              </a:ln>
              <a:solidFill>
                <a:srgbClr val="000033"/>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dirty="0">
                <a:ln>
                  <a:noFill/>
                </a:ln>
                <a:solidFill>
                  <a:srgbClr val="000033"/>
                </a:solidFill>
                <a:effectLst/>
                <a:uLnTx/>
                <a:uFillTx/>
                <a:latin typeface="Verdana" panose="020B0604030504040204" pitchFamily="34" charset="0"/>
                <a:ea typeface="Verdana" panose="020B0604030504040204" pitchFamily="34" charset="0"/>
                <a:cs typeface="Verdana" panose="020B0604030504040204" pitchFamily="34" charset="0"/>
              </a:rPr>
              <a:t>Put them as Additional Slides for your Points.</a:t>
            </a:r>
            <a:endParaRPr kumimoji="0" lang="en-US" sz="3600" b="0" i="0" u="none" strike="noStrike" kern="1200" cap="none" spc="0" normalizeH="0" baseline="0" noProof="0" dirty="0">
              <a:ln>
                <a:noFill/>
              </a:ln>
              <a:solidFill>
                <a:srgbClr val="000033"/>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609600"/>
            <a:ext cx="8229600" cy="1143000"/>
          </a:xfrm>
        </p:spPr>
        <p:txBody>
          <a:bodyPr/>
          <a:lstStyle/>
          <a:p>
            <a:pPr eaLnBrk="1" hangingPunct="1"/>
            <a:r>
              <a:rPr lang="en-US" altLang="en-US" sz="4000" b="1" dirty="0">
                <a:latin typeface="Verdana" panose="020B0604030504040204" pitchFamily="34" charset="0"/>
                <a:ea typeface="Verdana" panose="020B0604030504040204" pitchFamily="34" charset="0"/>
                <a:cs typeface="Verdana" panose="020B0604030504040204" pitchFamily="34" charset="0"/>
              </a:rPr>
              <a:t>PowerPoint</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Slide with Bullets</a:t>
            </a:r>
          </a:p>
        </p:txBody>
      </p:sp>
      <p:pic>
        <p:nvPicPr>
          <p:cNvPr id="7" name="Picture 6" descr="picture showing how to insert bullets in powerpoint">
            <a:extLst>
              <a:ext uri="{FF2B5EF4-FFF2-40B4-BE49-F238E27FC236}">
                <a16:creationId xmlns:a16="http://schemas.microsoft.com/office/drawing/2014/main" id="{30C6D894-D11F-4475-AE80-90AA92825D16}"/>
              </a:ext>
            </a:extLst>
          </p:cNvPr>
          <p:cNvPicPr>
            <a:picLocks noChangeAspect="1"/>
          </p:cNvPicPr>
          <p:nvPr/>
        </p:nvPicPr>
        <p:blipFill rotWithShape="1">
          <a:blip r:embed="rId2"/>
          <a:srcRect l="3334" r="72500" b="20503"/>
          <a:stretch/>
        </p:blipFill>
        <p:spPr>
          <a:xfrm>
            <a:off x="304800" y="1905000"/>
            <a:ext cx="5580664" cy="4667683"/>
          </a:xfrm>
          <a:prstGeom prst="rect">
            <a:avLst/>
          </a:prstGeom>
        </p:spPr>
      </p:pic>
      <p:cxnSp>
        <p:nvCxnSpPr>
          <p:cNvPr id="12" name="Straight Arrow Connector 11">
            <a:extLst>
              <a:ext uri="{FF2B5EF4-FFF2-40B4-BE49-F238E27FC236}">
                <a16:creationId xmlns:a16="http://schemas.microsoft.com/office/drawing/2014/main" id="{1BF36D30-EA8E-4F93-AEBA-FE1122970E1C}"/>
              </a:ext>
            </a:extLst>
          </p:cNvPr>
          <p:cNvCxnSpPr/>
          <p:nvPr/>
        </p:nvCxnSpPr>
        <p:spPr bwMode="auto">
          <a:xfrm flipH="1">
            <a:off x="1143000" y="2209800"/>
            <a:ext cx="381000" cy="152400"/>
          </a:xfrm>
          <a:prstGeom prst="straightConnector1">
            <a:avLst/>
          </a:prstGeom>
          <a:solidFill>
            <a:schemeClr val="accent1"/>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80A03825-5E8D-42C3-B7EA-7B647AC0E612}"/>
              </a:ext>
            </a:extLst>
          </p:cNvPr>
          <p:cNvCxnSpPr/>
          <p:nvPr/>
        </p:nvCxnSpPr>
        <p:spPr bwMode="auto">
          <a:xfrm flipH="1">
            <a:off x="1752600" y="2362200"/>
            <a:ext cx="76200" cy="30480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15" descr="picture of slide with title and bullets">
            <a:extLst>
              <a:ext uri="{FF2B5EF4-FFF2-40B4-BE49-F238E27FC236}">
                <a16:creationId xmlns:a16="http://schemas.microsoft.com/office/drawing/2014/main" id="{D1543085-FEE0-4130-AB37-984A8B98C7E3}"/>
              </a:ext>
            </a:extLst>
          </p:cNvPr>
          <p:cNvPicPr>
            <a:picLocks noChangeAspect="1"/>
          </p:cNvPicPr>
          <p:nvPr/>
        </p:nvPicPr>
        <p:blipFill>
          <a:blip r:embed="rId3"/>
          <a:stretch>
            <a:fillRect/>
          </a:stretch>
        </p:blipFill>
        <p:spPr>
          <a:xfrm>
            <a:off x="3999570" y="2305483"/>
            <a:ext cx="4839630" cy="4267200"/>
          </a:xfrm>
          <a:prstGeom prst="rect">
            <a:avLst/>
          </a:prstGeom>
        </p:spPr>
      </p:pic>
    </p:spTree>
    <p:extLst>
      <p:ext uri="{BB962C8B-B14F-4D97-AF65-F5344CB8AC3E}">
        <p14:creationId xmlns:p14="http://schemas.microsoft.com/office/powerpoint/2010/main" val="295566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590550"/>
            <a:ext cx="8229600" cy="1143000"/>
          </a:xfrm>
        </p:spPr>
        <p:txBody>
          <a:bodyPr/>
          <a:lstStyle/>
          <a:p>
            <a:pPr eaLnBrk="1" hangingPunct="1"/>
            <a:r>
              <a:rPr lang="en-US" altLang="en-US" sz="4000" b="1" dirty="0">
                <a:latin typeface="Verdana" panose="020B0604030504040204" pitchFamily="34" charset="0"/>
                <a:ea typeface="Verdana" panose="020B0604030504040204" pitchFamily="34" charset="0"/>
                <a:cs typeface="Verdana" panose="020B0604030504040204" pitchFamily="34" charset="0"/>
              </a:rPr>
              <a:t>Google Slides</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Slide with Bullets</a:t>
            </a:r>
          </a:p>
        </p:txBody>
      </p:sp>
      <p:pic>
        <p:nvPicPr>
          <p:cNvPr id="3" name="Picture 2" descr="picture of how to insert slide with bullets">
            <a:extLst>
              <a:ext uri="{FF2B5EF4-FFF2-40B4-BE49-F238E27FC236}">
                <a16:creationId xmlns:a16="http://schemas.microsoft.com/office/drawing/2014/main" id="{CFA4B778-1795-4480-9112-3EC9A4719B88}"/>
              </a:ext>
            </a:extLst>
          </p:cNvPr>
          <p:cNvPicPr>
            <a:picLocks noChangeAspect="1"/>
          </p:cNvPicPr>
          <p:nvPr/>
        </p:nvPicPr>
        <p:blipFill rotWithShape="1">
          <a:blip r:embed="rId2"/>
          <a:srcRect l="3334" t="7393" r="73332" b="23780"/>
          <a:stretch/>
        </p:blipFill>
        <p:spPr>
          <a:xfrm>
            <a:off x="457200" y="1981200"/>
            <a:ext cx="5283200" cy="3962400"/>
          </a:xfrm>
          <a:prstGeom prst="rect">
            <a:avLst/>
          </a:prstGeom>
        </p:spPr>
      </p:pic>
      <p:cxnSp>
        <p:nvCxnSpPr>
          <p:cNvPr id="5" name="Straight Arrow Connector 4">
            <a:extLst>
              <a:ext uri="{FF2B5EF4-FFF2-40B4-BE49-F238E27FC236}">
                <a16:creationId xmlns:a16="http://schemas.microsoft.com/office/drawing/2014/main" id="{BB2B5590-9458-462F-8178-657541B87C8B}"/>
              </a:ext>
            </a:extLst>
          </p:cNvPr>
          <p:cNvCxnSpPr/>
          <p:nvPr/>
        </p:nvCxnSpPr>
        <p:spPr bwMode="auto">
          <a:xfrm flipH="1">
            <a:off x="1905000" y="1752600"/>
            <a:ext cx="533400" cy="45720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descr="picture of slide with bullets">
            <a:extLst>
              <a:ext uri="{FF2B5EF4-FFF2-40B4-BE49-F238E27FC236}">
                <a16:creationId xmlns:a16="http://schemas.microsoft.com/office/drawing/2014/main" id="{DA1F2178-E940-41F1-8615-F4EB45B2D65D}"/>
              </a:ext>
            </a:extLst>
          </p:cNvPr>
          <p:cNvPicPr>
            <a:picLocks noChangeAspect="1"/>
          </p:cNvPicPr>
          <p:nvPr/>
        </p:nvPicPr>
        <p:blipFill>
          <a:blip r:embed="rId3"/>
          <a:stretch>
            <a:fillRect/>
          </a:stretch>
        </p:blipFill>
        <p:spPr>
          <a:xfrm>
            <a:off x="3098800" y="2057400"/>
            <a:ext cx="5195887" cy="4460967"/>
          </a:xfrm>
          <a:prstGeom prst="rect">
            <a:avLst/>
          </a:prstGeom>
        </p:spPr>
      </p:pic>
    </p:spTree>
    <p:extLst>
      <p:ext uri="{BB962C8B-B14F-4D97-AF65-F5344CB8AC3E}">
        <p14:creationId xmlns:p14="http://schemas.microsoft.com/office/powerpoint/2010/main" val="40320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p:txBody>
          <a:bodyPr/>
          <a:lstStyle/>
          <a:p>
            <a:pPr eaLnBrk="1" hangingPunct="1"/>
            <a:r>
              <a:rPr lang="en-US" altLang="en-US" sz="6000" b="1" dirty="0">
                <a:latin typeface="Verdana" panose="020B0604030504040204" pitchFamily="34" charset="0"/>
                <a:ea typeface="Verdana" panose="020B0604030504040204" pitchFamily="34" charset="0"/>
                <a:cs typeface="Verdana" panose="020B0604030504040204" pitchFamily="34" charset="0"/>
              </a:rPr>
              <a:t>Do a Bullets Slide!</a:t>
            </a:r>
          </a:p>
        </p:txBody>
      </p:sp>
    </p:spTree>
    <p:extLst>
      <p:ext uri="{BB962C8B-B14F-4D97-AF65-F5344CB8AC3E}">
        <p14:creationId xmlns:p14="http://schemas.microsoft.com/office/powerpoint/2010/main" val="3228334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609600"/>
            <a:ext cx="8229600" cy="1143000"/>
          </a:xfrm>
        </p:spPr>
        <p:txBody>
          <a:bodyPr/>
          <a:lstStyle/>
          <a:p>
            <a:pPr eaLnBrk="1" hangingPunct="1"/>
            <a:r>
              <a:rPr lang="en-US" altLang="en-US" sz="4000" b="1" dirty="0">
                <a:latin typeface="Verdana" panose="020B0604030504040204" pitchFamily="34" charset="0"/>
                <a:ea typeface="Verdana" panose="020B0604030504040204" pitchFamily="34" charset="0"/>
                <a:cs typeface="Verdana" panose="020B0604030504040204" pitchFamily="34" charset="0"/>
              </a:rPr>
              <a:t>PowerPoint:</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Slide with Picture</a:t>
            </a:r>
          </a:p>
        </p:txBody>
      </p:sp>
      <p:pic>
        <p:nvPicPr>
          <p:cNvPr id="3" name="Picture 2" descr="picture of inserting picture into powerpoint slide">
            <a:extLst>
              <a:ext uri="{FF2B5EF4-FFF2-40B4-BE49-F238E27FC236}">
                <a16:creationId xmlns:a16="http://schemas.microsoft.com/office/drawing/2014/main" id="{7653FC30-5BA1-4EF0-AFA0-A6798F123CB7}"/>
              </a:ext>
            </a:extLst>
          </p:cNvPr>
          <p:cNvPicPr>
            <a:picLocks noChangeAspect="1"/>
          </p:cNvPicPr>
          <p:nvPr/>
        </p:nvPicPr>
        <p:blipFill>
          <a:blip r:embed="rId2"/>
          <a:stretch>
            <a:fillRect/>
          </a:stretch>
        </p:blipFill>
        <p:spPr>
          <a:xfrm>
            <a:off x="457200" y="1828800"/>
            <a:ext cx="7315200" cy="1517733"/>
          </a:xfrm>
          <a:prstGeom prst="rect">
            <a:avLst/>
          </a:prstGeom>
        </p:spPr>
      </p:pic>
      <p:pic>
        <p:nvPicPr>
          <p:cNvPr id="9" name="Picture 8" descr="picture showing google images with search for picture of indian weddings">
            <a:extLst>
              <a:ext uri="{FF2B5EF4-FFF2-40B4-BE49-F238E27FC236}">
                <a16:creationId xmlns:a16="http://schemas.microsoft.com/office/drawing/2014/main" id="{72EC7D5F-4403-4051-A2FB-46FD87AC79EF}"/>
              </a:ext>
            </a:extLst>
          </p:cNvPr>
          <p:cNvPicPr>
            <a:picLocks noChangeAspect="1"/>
          </p:cNvPicPr>
          <p:nvPr/>
        </p:nvPicPr>
        <p:blipFill>
          <a:blip r:embed="rId3"/>
          <a:stretch>
            <a:fillRect/>
          </a:stretch>
        </p:blipFill>
        <p:spPr>
          <a:xfrm>
            <a:off x="2170528" y="2286000"/>
            <a:ext cx="5592541" cy="4327514"/>
          </a:xfrm>
          <a:prstGeom prst="rect">
            <a:avLst/>
          </a:prstGeom>
        </p:spPr>
      </p:pic>
    </p:spTree>
    <p:extLst>
      <p:ext uri="{BB962C8B-B14F-4D97-AF65-F5344CB8AC3E}">
        <p14:creationId xmlns:p14="http://schemas.microsoft.com/office/powerpoint/2010/main" val="225871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590108"/>
            <a:ext cx="8229600" cy="1143000"/>
          </a:xfrm>
        </p:spPr>
        <p:txBody>
          <a:bodyPr/>
          <a:lstStyle/>
          <a:p>
            <a:pPr eaLnBrk="1" hangingPunct="1"/>
            <a:r>
              <a:rPr lang="en-US" altLang="en-US" sz="4000" b="1" dirty="0">
                <a:latin typeface="Verdana" panose="020B0604030504040204" pitchFamily="34" charset="0"/>
                <a:ea typeface="Verdana" panose="020B0604030504040204" pitchFamily="34" charset="0"/>
                <a:cs typeface="Verdana" panose="020B0604030504040204" pitchFamily="34" charset="0"/>
              </a:rPr>
              <a:t>Google Slides</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Slide with Picture</a:t>
            </a:r>
          </a:p>
        </p:txBody>
      </p:sp>
      <p:pic>
        <p:nvPicPr>
          <p:cNvPr id="5" name="Picture 4" descr="picture of google slides insert picture into slide">
            <a:extLst>
              <a:ext uri="{FF2B5EF4-FFF2-40B4-BE49-F238E27FC236}">
                <a16:creationId xmlns:a16="http://schemas.microsoft.com/office/drawing/2014/main" id="{B5DE24FF-A919-4365-890C-F0997808B7E4}"/>
              </a:ext>
            </a:extLst>
          </p:cNvPr>
          <p:cNvPicPr>
            <a:picLocks noChangeAspect="1"/>
          </p:cNvPicPr>
          <p:nvPr/>
        </p:nvPicPr>
        <p:blipFill rotWithShape="1">
          <a:blip r:embed="rId2"/>
          <a:srcRect l="3333" t="7392" r="84167" b="43565"/>
          <a:stretch/>
        </p:blipFill>
        <p:spPr>
          <a:xfrm>
            <a:off x="271121" y="1790405"/>
            <a:ext cx="5105400" cy="5092995"/>
          </a:xfrm>
          <a:prstGeom prst="rect">
            <a:avLst/>
          </a:prstGeom>
        </p:spPr>
      </p:pic>
      <p:cxnSp>
        <p:nvCxnSpPr>
          <p:cNvPr id="7" name="Straight Arrow Connector 6">
            <a:extLst>
              <a:ext uri="{FF2B5EF4-FFF2-40B4-BE49-F238E27FC236}">
                <a16:creationId xmlns:a16="http://schemas.microsoft.com/office/drawing/2014/main" id="{88321453-E83F-482F-AD67-463C9DC3F811}"/>
              </a:ext>
            </a:extLst>
          </p:cNvPr>
          <p:cNvCxnSpPr/>
          <p:nvPr/>
        </p:nvCxnSpPr>
        <p:spPr bwMode="auto">
          <a:xfrm flipH="1">
            <a:off x="2209800" y="1905000"/>
            <a:ext cx="381000" cy="381000"/>
          </a:xfrm>
          <a:prstGeom prst="straightConnector1">
            <a:avLst/>
          </a:prstGeom>
          <a:ln w="57150">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F4B92454-533A-4367-A130-974DD307187C}"/>
              </a:ext>
            </a:extLst>
          </p:cNvPr>
          <p:cNvCxnSpPr/>
          <p:nvPr/>
        </p:nvCxnSpPr>
        <p:spPr bwMode="auto">
          <a:xfrm flipH="1">
            <a:off x="4267200" y="2286000"/>
            <a:ext cx="685800" cy="30480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13" descr="picture of searching for indian marriage in google slides">
            <a:extLst>
              <a:ext uri="{FF2B5EF4-FFF2-40B4-BE49-F238E27FC236}">
                <a16:creationId xmlns:a16="http://schemas.microsoft.com/office/drawing/2014/main" id="{47DD9CD2-45CC-426C-8E2F-BD665C85F817}"/>
              </a:ext>
            </a:extLst>
          </p:cNvPr>
          <p:cNvPicPr>
            <a:picLocks noChangeAspect="1"/>
          </p:cNvPicPr>
          <p:nvPr/>
        </p:nvPicPr>
        <p:blipFill>
          <a:blip r:embed="rId3"/>
          <a:stretch>
            <a:fillRect/>
          </a:stretch>
        </p:blipFill>
        <p:spPr>
          <a:xfrm>
            <a:off x="6065978" y="1669366"/>
            <a:ext cx="1899615" cy="5181600"/>
          </a:xfrm>
          <a:prstGeom prst="rect">
            <a:avLst/>
          </a:prstGeom>
        </p:spPr>
      </p:pic>
    </p:spTree>
    <p:extLst>
      <p:ext uri="{BB962C8B-B14F-4D97-AF65-F5344CB8AC3E}">
        <p14:creationId xmlns:p14="http://schemas.microsoft.com/office/powerpoint/2010/main" val="25054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p:txBody>
          <a:bodyPr/>
          <a:lstStyle/>
          <a:p>
            <a:pPr eaLnBrk="1" hangingPunct="1"/>
            <a:r>
              <a:rPr lang="en-US" altLang="en-US" sz="6000" b="1" dirty="0">
                <a:latin typeface="Verdana" panose="020B0604030504040204" pitchFamily="34" charset="0"/>
                <a:ea typeface="Verdana" panose="020B0604030504040204" pitchFamily="34" charset="0"/>
                <a:cs typeface="Verdana" panose="020B0604030504040204" pitchFamily="34" charset="0"/>
              </a:rPr>
              <a:t>Do a Picture Slide!</a:t>
            </a:r>
          </a:p>
        </p:txBody>
      </p:sp>
    </p:spTree>
    <p:extLst>
      <p:ext uri="{BB962C8B-B14F-4D97-AF65-F5344CB8AC3E}">
        <p14:creationId xmlns:p14="http://schemas.microsoft.com/office/powerpoint/2010/main" val="2449981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533400"/>
            <a:ext cx="8229600" cy="1219200"/>
          </a:xfrm>
        </p:spPr>
        <p:txBody>
          <a:bodyPr/>
          <a:lstStyle/>
          <a:p>
            <a:pPr eaLnBrk="1" hangingPunct="1"/>
            <a:br>
              <a:rPr lang="en-US" altLang="en-US"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PowerPoint</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Animate Bullets &amp; Pictures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picture of doing animations, appear in powerpoint (note--select the bullets first)">
            <a:extLst>
              <a:ext uri="{FF2B5EF4-FFF2-40B4-BE49-F238E27FC236}">
                <a16:creationId xmlns:a16="http://schemas.microsoft.com/office/drawing/2014/main" id="{38135B9C-FA71-4060-9B1C-C8E5BC70618D}"/>
              </a:ext>
            </a:extLst>
          </p:cNvPr>
          <p:cNvPicPr>
            <a:picLocks noChangeAspect="1"/>
          </p:cNvPicPr>
          <p:nvPr/>
        </p:nvPicPr>
        <p:blipFill>
          <a:blip r:embed="rId2"/>
          <a:stretch>
            <a:fillRect/>
          </a:stretch>
        </p:blipFill>
        <p:spPr>
          <a:xfrm>
            <a:off x="533400" y="1981200"/>
            <a:ext cx="5410200" cy="4541052"/>
          </a:xfrm>
          <a:prstGeom prst="rect">
            <a:avLst/>
          </a:prstGeom>
        </p:spPr>
      </p:pic>
      <p:pic>
        <p:nvPicPr>
          <p:cNvPr id="6" name="Picture 5" descr="picture of animating with &quot;start on click&quot; so bullets appear one at a time.">
            <a:extLst>
              <a:ext uri="{FF2B5EF4-FFF2-40B4-BE49-F238E27FC236}">
                <a16:creationId xmlns:a16="http://schemas.microsoft.com/office/drawing/2014/main" id="{2DAC3E8D-D2FF-4F42-953D-F0FAEAC7EE00}"/>
              </a:ext>
            </a:extLst>
          </p:cNvPr>
          <p:cNvPicPr>
            <a:picLocks noChangeAspect="1"/>
          </p:cNvPicPr>
          <p:nvPr/>
        </p:nvPicPr>
        <p:blipFill>
          <a:blip r:embed="rId3"/>
          <a:stretch>
            <a:fillRect/>
          </a:stretch>
        </p:blipFill>
        <p:spPr>
          <a:xfrm>
            <a:off x="4267200" y="2057400"/>
            <a:ext cx="4926768" cy="4366672"/>
          </a:xfrm>
          <a:prstGeom prst="rect">
            <a:avLst/>
          </a:prstGeom>
        </p:spPr>
      </p:pic>
    </p:spTree>
    <p:extLst>
      <p:ext uri="{BB962C8B-B14F-4D97-AF65-F5344CB8AC3E}">
        <p14:creationId xmlns:p14="http://schemas.microsoft.com/office/powerpoint/2010/main" val="11035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533400"/>
            <a:ext cx="8229600" cy="1219200"/>
          </a:xfrm>
        </p:spPr>
        <p:txBody>
          <a:bodyPr/>
          <a:lstStyle/>
          <a:p>
            <a:pPr eaLnBrk="1" hangingPunct="1"/>
            <a:br>
              <a:rPr lang="en-US" altLang="en-US"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Google Slides</a:t>
            </a:r>
            <a:br>
              <a:rPr lang="en-US" altLang="en-US"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Animate Bullets &amp; Pictures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picture of google slides insert animation (after you select the bullets)">
            <a:extLst>
              <a:ext uri="{FF2B5EF4-FFF2-40B4-BE49-F238E27FC236}">
                <a16:creationId xmlns:a16="http://schemas.microsoft.com/office/drawing/2014/main" id="{E9E2F162-73B2-40E3-9E5E-ECB2AA64CFB6}"/>
              </a:ext>
            </a:extLst>
          </p:cNvPr>
          <p:cNvPicPr>
            <a:picLocks noChangeAspect="1"/>
          </p:cNvPicPr>
          <p:nvPr/>
        </p:nvPicPr>
        <p:blipFill rotWithShape="1">
          <a:blip r:embed="rId2"/>
          <a:srcRect l="3333" t="7394" r="68333" b="20502"/>
          <a:stretch/>
        </p:blipFill>
        <p:spPr>
          <a:xfrm>
            <a:off x="304800" y="1828800"/>
            <a:ext cx="6629400" cy="4289614"/>
          </a:xfrm>
          <a:prstGeom prst="rect">
            <a:avLst/>
          </a:prstGeom>
        </p:spPr>
      </p:pic>
      <p:cxnSp>
        <p:nvCxnSpPr>
          <p:cNvPr id="5" name="Straight Arrow Connector 4">
            <a:extLst>
              <a:ext uri="{FF2B5EF4-FFF2-40B4-BE49-F238E27FC236}">
                <a16:creationId xmlns:a16="http://schemas.microsoft.com/office/drawing/2014/main" id="{AE405FE5-6F4F-4F02-8A3B-E471AA5F8FAB}"/>
              </a:ext>
            </a:extLst>
          </p:cNvPr>
          <p:cNvCxnSpPr/>
          <p:nvPr/>
        </p:nvCxnSpPr>
        <p:spPr bwMode="auto">
          <a:xfrm flipH="1">
            <a:off x="1524000" y="2286000"/>
            <a:ext cx="228600" cy="137160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Oval 6">
            <a:extLst>
              <a:ext uri="{FF2B5EF4-FFF2-40B4-BE49-F238E27FC236}">
                <a16:creationId xmlns:a16="http://schemas.microsoft.com/office/drawing/2014/main" id="{7E0BE513-4C01-4540-863A-EDFC0607E7D9}"/>
              </a:ext>
            </a:extLst>
          </p:cNvPr>
          <p:cNvSpPr/>
          <p:nvPr/>
        </p:nvSpPr>
        <p:spPr bwMode="auto">
          <a:xfrm>
            <a:off x="5867400" y="1981200"/>
            <a:ext cx="4572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ndParaRPr>
          </a:p>
        </p:txBody>
      </p:sp>
      <p:pic>
        <p:nvPicPr>
          <p:cNvPr id="10" name="Picture 9" descr="picture of animation options needed in google slides--appear, on click, checked &quot;by paragraph&quot;">
            <a:extLst>
              <a:ext uri="{FF2B5EF4-FFF2-40B4-BE49-F238E27FC236}">
                <a16:creationId xmlns:a16="http://schemas.microsoft.com/office/drawing/2014/main" id="{28AA12FE-C50C-410D-A9D6-CCC17595FF42}"/>
              </a:ext>
            </a:extLst>
          </p:cNvPr>
          <p:cNvPicPr>
            <a:picLocks noChangeAspect="1"/>
          </p:cNvPicPr>
          <p:nvPr/>
        </p:nvPicPr>
        <p:blipFill>
          <a:blip r:embed="rId3"/>
          <a:stretch>
            <a:fillRect/>
          </a:stretch>
        </p:blipFill>
        <p:spPr>
          <a:xfrm>
            <a:off x="3401882" y="2667000"/>
            <a:ext cx="5514603" cy="3124200"/>
          </a:xfrm>
          <a:prstGeom prst="rect">
            <a:avLst/>
          </a:prstGeom>
        </p:spPr>
      </p:pic>
    </p:spTree>
    <p:extLst>
      <p:ext uri="{BB962C8B-B14F-4D97-AF65-F5344CB8AC3E}">
        <p14:creationId xmlns:p14="http://schemas.microsoft.com/office/powerpoint/2010/main" val="165806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685800"/>
            <a:ext cx="8229600" cy="1143000"/>
          </a:xfrm>
        </p:spPr>
        <p:txBody>
          <a:bodyPr/>
          <a:lstStyle/>
          <a:p>
            <a:pPr eaLnBrk="1" hangingPunct="1"/>
            <a:r>
              <a:rPr lang="en-US" altLang="en-US" b="1" dirty="0">
                <a:latin typeface="Verdana" panose="020B0604030504040204" pitchFamily="34" charset="0"/>
                <a:ea typeface="Verdana" panose="020B0604030504040204" pitchFamily="34" charset="0"/>
                <a:cs typeface="Verdana" panose="020B0604030504040204" pitchFamily="34" charset="0"/>
              </a:rPr>
              <a:t>Animate your </a:t>
            </a:r>
            <a:br>
              <a:rPr lang="en-US" altLang="en-US" b="1" dirty="0">
                <a:latin typeface="Verdana" panose="020B0604030504040204" pitchFamily="34" charset="0"/>
                <a:ea typeface="Verdana" panose="020B0604030504040204" pitchFamily="34" charset="0"/>
                <a:cs typeface="Verdana" panose="020B0604030504040204" pitchFamily="34" charset="0"/>
              </a:rPr>
            </a:br>
            <a:r>
              <a:rPr lang="en-US" altLang="en-US" b="1" dirty="0">
                <a:latin typeface="Verdana" panose="020B0604030504040204" pitchFamily="34" charset="0"/>
                <a:ea typeface="Verdana" panose="020B0604030504040204" pitchFamily="34" charset="0"/>
                <a:cs typeface="Verdana" panose="020B0604030504040204" pitchFamily="34" charset="0"/>
              </a:rPr>
              <a:t>Pics and Bullets!</a:t>
            </a:r>
          </a:p>
        </p:txBody>
      </p:sp>
    </p:spTree>
    <p:extLst>
      <p:ext uri="{BB962C8B-B14F-4D97-AF65-F5344CB8AC3E}">
        <p14:creationId xmlns:p14="http://schemas.microsoft.com/office/powerpoint/2010/main" val="88279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1. TOPIC</a:t>
            </a:r>
          </a:p>
        </p:txBody>
      </p:sp>
      <p:sp>
        <p:nvSpPr>
          <p:cNvPr id="3" name="Text Placeholder 2"/>
          <p:cNvSpPr>
            <a:spLocks noGrp="1"/>
          </p:cNvSpPr>
          <p:nvPr>
            <p:ph type="body" sz="half" idx="1"/>
          </p:nvPr>
        </p:nvSpPr>
        <p:spPr>
          <a:xfrm>
            <a:off x="457200" y="1828800"/>
            <a:ext cx="7848600" cy="4302125"/>
          </a:xfrm>
        </p:spPr>
        <p:txBody>
          <a:bodyPr>
            <a:normAutofit/>
          </a:bodyPr>
          <a:lstStyle/>
          <a:p>
            <a:r>
              <a:rPr lang="en-US" b="1" dirty="0"/>
              <a:t>Today and next week</a:t>
            </a:r>
          </a:p>
          <a:p>
            <a:r>
              <a:rPr lang="en-US" b="1" dirty="0"/>
              <a:t>You need a Topic</a:t>
            </a:r>
          </a:p>
          <a:p>
            <a:r>
              <a:rPr lang="en-US" b="1" dirty="0"/>
              <a:t>Something you care about</a:t>
            </a:r>
          </a:p>
          <a:p>
            <a:r>
              <a:rPr lang="en-US" b="1" dirty="0"/>
              <a:t>Something others will care about</a:t>
            </a:r>
          </a:p>
          <a:p>
            <a:r>
              <a:rPr lang="en-US" b="1" dirty="0"/>
              <a:t>Talk—and pick one!</a:t>
            </a:r>
          </a:p>
          <a:p>
            <a:endParaRPr lang="en-US" sz="1800" dirty="0"/>
          </a:p>
        </p:txBody>
      </p:sp>
    </p:spTree>
    <p:extLst>
      <p:ext uri="{BB962C8B-B14F-4D97-AF65-F5344CB8AC3E}">
        <p14:creationId xmlns:p14="http://schemas.microsoft.com/office/powerpoint/2010/main" val="24196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573444"/>
            <a:ext cx="8229600" cy="1143000"/>
          </a:xfrm>
        </p:spPr>
        <p:txBody>
          <a:bodyPr/>
          <a:lstStyle/>
          <a:p>
            <a:pPr eaLnBrk="1" hangingPunct="1"/>
            <a:r>
              <a:rPr lang="en-US" altLang="en-US" sz="4000" b="1" dirty="0">
                <a:latin typeface="Verdana" panose="020B0604030504040204" pitchFamily="34" charset="0"/>
                <a:ea typeface="Verdana" panose="020B0604030504040204" pitchFamily="34" charset="0"/>
                <a:cs typeface="Verdana" panose="020B0604030504040204" pitchFamily="34" charset="0"/>
              </a:rPr>
              <a:t>PowerPoint</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Slide with Video</a:t>
            </a:r>
          </a:p>
        </p:txBody>
      </p:sp>
      <p:pic>
        <p:nvPicPr>
          <p:cNvPr id="4" name="Picture 3" descr="insert video into slide in powerpoint">
            <a:extLst>
              <a:ext uri="{FF2B5EF4-FFF2-40B4-BE49-F238E27FC236}">
                <a16:creationId xmlns:a16="http://schemas.microsoft.com/office/drawing/2014/main" id="{C44FB848-AFDC-4960-A9BB-447EA4A34A65}"/>
              </a:ext>
            </a:extLst>
          </p:cNvPr>
          <p:cNvPicPr>
            <a:picLocks noChangeAspect="1"/>
          </p:cNvPicPr>
          <p:nvPr/>
        </p:nvPicPr>
        <p:blipFill rotWithShape="1">
          <a:blip r:embed="rId2"/>
          <a:srcRect l="3333" r="68333" b="23780"/>
          <a:stretch/>
        </p:blipFill>
        <p:spPr>
          <a:xfrm>
            <a:off x="228600" y="1705947"/>
            <a:ext cx="6172200" cy="4221727"/>
          </a:xfrm>
          <a:prstGeom prst="rect">
            <a:avLst/>
          </a:prstGeom>
        </p:spPr>
      </p:pic>
      <p:pic>
        <p:nvPicPr>
          <p:cNvPr id="7" name="Picture 6" descr="search for lady gaga born this way video to insert into powerpoint">
            <a:extLst>
              <a:ext uri="{FF2B5EF4-FFF2-40B4-BE49-F238E27FC236}">
                <a16:creationId xmlns:a16="http://schemas.microsoft.com/office/drawing/2014/main" id="{580ED51B-B123-4303-90CA-1FF25970FB49}"/>
              </a:ext>
            </a:extLst>
          </p:cNvPr>
          <p:cNvPicPr>
            <a:picLocks noChangeAspect="1"/>
          </p:cNvPicPr>
          <p:nvPr/>
        </p:nvPicPr>
        <p:blipFill>
          <a:blip r:embed="rId3"/>
          <a:stretch>
            <a:fillRect/>
          </a:stretch>
        </p:blipFill>
        <p:spPr>
          <a:xfrm>
            <a:off x="2819400" y="3200400"/>
            <a:ext cx="6096000" cy="3844637"/>
          </a:xfrm>
          <a:prstGeom prst="rect">
            <a:avLst/>
          </a:prstGeom>
        </p:spPr>
      </p:pic>
    </p:spTree>
    <p:extLst>
      <p:ext uri="{BB962C8B-B14F-4D97-AF65-F5344CB8AC3E}">
        <p14:creationId xmlns:p14="http://schemas.microsoft.com/office/powerpoint/2010/main" val="119870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609600"/>
            <a:ext cx="8229600" cy="1143000"/>
          </a:xfrm>
        </p:spPr>
        <p:txBody>
          <a:bodyPr/>
          <a:lstStyle/>
          <a:p>
            <a:pPr eaLnBrk="1" hangingPunct="1"/>
            <a:r>
              <a:rPr lang="en-US" altLang="en-US" sz="4000" b="1" dirty="0">
                <a:latin typeface="Verdana" panose="020B0604030504040204" pitchFamily="34" charset="0"/>
                <a:ea typeface="Verdana" panose="020B0604030504040204" pitchFamily="34" charset="0"/>
                <a:cs typeface="Verdana" panose="020B0604030504040204" pitchFamily="34" charset="0"/>
              </a:rPr>
              <a:t>Google Slides</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Slide with Video</a:t>
            </a:r>
          </a:p>
        </p:txBody>
      </p:sp>
      <p:pic>
        <p:nvPicPr>
          <p:cNvPr id="3" name="Picture 2" descr="picture of insert video into google slides">
            <a:extLst>
              <a:ext uri="{FF2B5EF4-FFF2-40B4-BE49-F238E27FC236}">
                <a16:creationId xmlns:a16="http://schemas.microsoft.com/office/drawing/2014/main" id="{173EB6B6-12E7-4F11-9C91-748290074B99}"/>
              </a:ext>
            </a:extLst>
          </p:cNvPr>
          <p:cNvPicPr>
            <a:picLocks noChangeAspect="1"/>
          </p:cNvPicPr>
          <p:nvPr/>
        </p:nvPicPr>
        <p:blipFill rotWithShape="1">
          <a:blip r:embed="rId2"/>
          <a:srcRect l="3333" t="7394" r="64167" b="20502"/>
          <a:stretch/>
        </p:blipFill>
        <p:spPr>
          <a:xfrm>
            <a:off x="152400" y="1905000"/>
            <a:ext cx="5808516" cy="3276601"/>
          </a:xfrm>
          <a:prstGeom prst="rect">
            <a:avLst/>
          </a:prstGeom>
        </p:spPr>
      </p:pic>
      <p:pic>
        <p:nvPicPr>
          <p:cNvPr id="6" name="Picture 5" descr="picture of search for lady gaga video for inserting into slide">
            <a:extLst>
              <a:ext uri="{FF2B5EF4-FFF2-40B4-BE49-F238E27FC236}">
                <a16:creationId xmlns:a16="http://schemas.microsoft.com/office/drawing/2014/main" id="{1B4A4480-6637-4715-BB74-03739AAB0051}"/>
              </a:ext>
            </a:extLst>
          </p:cNvPr>
          <p:cNvPicPr>
            <a:picLocks noChangeAspect="1"/>
          </p:cNvPicPr>
          <p:nvPr/>
        </p:nvPicPr>
        <p:blipFill>
          <a:blip r:embed="rId3"/>
          <a:stretch>
            <a:fillRect/>
          </a:stretch>
        </p:blipFill>
        <p:spPr>
          <a:xfrm>
            <a:off x="2286000" y="2514600"/>
            <a:ext cx="5832763" cy="3877826"/>
          </a:xfrm>
          <a:prstGeom prst="rect">
            <a:avLst/>
          </a:prstGeom>
        </p:spPr>
      </p:pic>
    </p:spTree>
    <p:extLst>
      <p:ext uri="{BB962C8B-B14F-4D97-AF65-F5344CB8AC3E}">
        <p14:creationId xmlns:p14="http://schemas.microsoft.com/office/powerpoint/2010/main" val="82009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609600"/>
            <a:ext cx="8458200" cy="1143000"/>
          </a:xfrm>
        </p:spPr>
        <p:txBody>
          <a:bodyPr/>
          <a:lstStyle/>
          <a:p>
            <a:pPr eaLnBrk="1" hangingPunct="1"/>
            <a:r>
              <a:rPr lang="en-US" altLang="en-US" b="1" dirty="0">
                <a:latin typeface="Verdana" panose="020B0604030504040204" pitchFamily="34" charset="0"/>
                <a:ea typeface="Verdana" panose="020B0604030504040204" pitchFamily="34" charset="0"/>
                <a:cs typeface="Verdana" panose="020B0604030504040204" pitchFamily="34" charset="0"/>
              </a:rPr>
              <a:t>Add a Video to your Slide!</a:t>
            </a:r>
          </a:p>
        </p:txBody>
      </p:sp>
    </p:spTree>
    <p:extLst>
      <p:ext uri="{BB962C8B-B14F-4D97-AF65-F5344CB8AC3E}">
        <p14:creationId xmlns:p14="http://schemas.microsoft.com/office/powerpoint/2010/main" val="2034334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p:txBody>
          <a:bodyPr/>
          <a:lstStyle/>
          <a:p>
            <a:pPr eaLnBrk="1" hangingPunct="1"/>
            <a:r>
              <a:rPr lang="en-US" altLang="en-US" sz="3600" b="1" dirty="0">
                <a:latin typeface="Verdana" panose="020B0604030504040204" pitchFamily="34" charset="0"/>
                <a:ea typeface="Verdana" panose="020B0604030504040204" pitchFamily="34" charset="0"/>
                <a:cs typeface="Verdana" panose="020B0604030504040204" pitchFamily="34" charset="0"/>
              </a:rPr>
              <a:t>Sound? Zoom . . . </a:t>
            </a:r>
            <a:br>
              <a:rPr lang="en-US" altLang="en-US" sz="3600" b="1" dirty="0">
                <a:latin typeface="Verdana" panose="020B0604030504040204" pitchFamily="34" charset="0"/>
                <a:ea typeface="Verdana" panose="020B0604030504040204" pitchFamily="34" charset="0"/>
                <a:cs typeface="Verdana" panose="020B0604030504040204" pitchFamily="34" charset="0"/>
              </a:rPr>
            </a:br>
            <a:r>
              <a:rPr lang="en-US" altLang="en-US" sz="3600" b="1" dirty="0">
                <a:latin typeface="Verdana" panose="020B0604030504040204" pitchFamily="34" charset="0"/>
                <a:ea typeface="Verdana" panose="020B0604030504040204" pitchFamily="34" charset="0"/>
                <a:cs typeface="Verdana" panose="020B0604030504040204" pitchFamily="34" charset="0"/>
              </a:rPr>
              <a:t>Click “Share Computer </a:t>
            </a:r>
            <a:r>
              <a:rPr lang="en-US" altLang="en-US" sz="3600" b="1">
                <a:latin typeface="Verdana" panose="020B0604030504040204" pitchFamily="34" charset="0"/>
                <a:ea typeface="Verdana" panose="020B0604030504040204" pitchFamily="34" charset="0"/>
                <a:cs typeface="Verdana" panose="020B0604030504040204" pitchFamily="34" charset="0"/>
              </a:rPr>
              <a:t>Sound”</a:t>
            </a:r>
            <a:endParaRPr lang="en-US" altLang="en-US" sz="3600" b="1"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descr="picture of share screen in zoom&#10;BE SURE to click the &quot;share computer sound&quot; in the lower left">
            <a:extLst>
              <a:ext uri="{FF2B5EF4-FFF2-40B4-BE49-F238E27FC236}">
                <a16:creationId xmlns:a16="http://schemas.microsoft.com/office/drawing/2014/main" id="{83526D1B-924D-4E55-B61A-3C8F4BEEF5C5}"/>
              </a:ext>
            </a:extLst>
          </p:cNvPr>
          <p:cNvPicPr>
            <a:picLocks noChangeAspect="1"/>
          </p:cNvPicPr>
          <p:nvPr/>
        </p:nvPicPr>
        <p:blipFill>
          <a:blip r:embed="rId2"/>
          <a:stretch>
            <a:fillRect/>
          </a:stretch>
        </p:blipFill>
        <p:spPr>
          <a:xfrm>
            <a:off x="533400" y="1752600"/>
            <a:ext cx="7620000" cy="4753933"/>
          </a:xfrm>
          <a:prstGeom prst="rect">
            <a:avLst/>
          </a:prstGeom>
        </p:spPr>
      </p:pic>
      <p:sp>
        <p:nvSpPr>
          <p:cNvPr id="4" name="Oval 3">
            <a:extLst>
              <a:ext uri="{FF2B5EF4-FFF2-40B4-BE49-F238E27FC236}">
                <a16:creationId xmlns:a16="http://schemas.microsoft.com/office/drawing/2014/main" id="{09088AF7-4BBC-4E40-91A7-1817D5AB3E49}"/>
              </a:ext>
            </a:extLst>
          </p:cNvPr>
          <p:cNvSpPr/>
          <p:nvPr/>
        </p:nvSpPr>
        <p:spPr bwMode="auto">
          <a:xfrm>
            <a:off x="152400" y="5791200"/>
            <a:ext cx="2667000" cy="11430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996479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589642"/>
            <a:ext cx="8229600" cy="1143000"/>
          </a:xfrm>
        </p:spPr>
        <p:txBody>
          <a:bodyPr/>
          <a:lstStyle/>
          <a:p>
            <a:pPr eaLnBrk="1" hangingPunct="1"/>
            <a:r>
              <a:rPr lang="en-US" altLang="en-US" sz="4000" b="1" dirty="0">
                <a:latin typeface="Verdana" panose="020B0604030504040204" pitchFamily="34" charset="0"/>
                <a:ea typeface="Verdana" panose="020B0604030504040204" pitchFamily="34" charset="0"/>
                <a:cs typeface="Verdana" panose="020B0604030504040204" pitchFamily="34" charset="0"/>
              </a:rPr>
              <a:t>PowerPoint</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Theme your Slides</a:t>
            </a:r>
          </a:p>
        </p:txBody>
      </p:sp>
      <p:pic>
        <p:nvPicPr>
          <p:cNvPr id="4" name="Picture 3" descr="picture of design themes for slides in powerpoint">
            <a:extLst>
              <a:ext uri="{FF2B5EF4-FFF2-40B4-BE49-F238E27FC236}">
                <a16:creationId xmlns:a16="http://schemas.microsoft.com/office/drawing/2014/main" id="{7ECEAF06-3B5B-4ED1-9D93-7EF56BA8A492}"/>
              </a:ext>
            </a:extLst>
          </p:cNvPr>
          <p:cNvPicPr>
            <a:picLocks noChangeAspect="1"/>
          </p:cNvPicPr>
          <p:nvPr/>
        </p:nvPicPr>
        <p:blipFill>
          <a:blip r:embed="rId2"/>
          <a:stretch>
            <a:fillRect/>
          </a:stretch>
        </p:blipFill>
        <p:spPr>
          <a:xfrm>
            <a:off x="304800" y="1698171"/>
            <a:ext cx="8534400" cy="1226955"/>
          </a:xfrm>
          <a:prstGeom prst="rect">
            <a:avLst/>
          </a:prstGeom>
        </p:spPr>
      </p:pic>
      <p:pic>
        <p:nvPicPr>
          <p:cNvPr id="3" name="Picture 2">
            <a:extLst>
              <a:ext uri="{FF2B5EF4-FFF2-40B4-BE49-F238E27FC236}">
                <a16:creationId xmlns:a16="http://schemas.microsoft.com/office/drawing/2014/main" id="{969BDF54-4029-4F01-A54E-DB1D58E787D7}"/>
              </a:ext>
            </a:extLst>
          </p:cNvPr>
          <p:cNvPicPr>
            <a:picLocks noChangeAspect="1"/>
          </p:cNvPicPr>
          <p:nvPr/>
        </p:nvPicPr>
        <p:blipFill>
          <a:blip r:embed="rId3"/>
          <a:stretch>
            <a:fillRect/>
          </a:stretch>
        </p:blipFill>
        <p:spPr>
          <a:xfrm>
            <a:off x="1371600" y="2615682"/>
            <a:ext cx="6982408" cy="3831014"/>
          </a:xfrm>
          <a:prstGeom prst="rect">
            <a:avLst/>
          </a:prstGeom>
        </p:spPr>
      </p:pic>
      <p:pic>
        <p:nvPicPr>
          <p:cNvPr id="2" name="Picture 1" descr="powerpoint slide that is now purple themed">
            <a:extLst>
              <a:ext uri="{FF2B5EF4-FFF2-40B4-BE49-F238E27FC236}">
                <a16:creationId xmlns:a16="http://schemas.microsoft.com/office/drawing/2014/main" id="{2118EEAD-0A83-464E-B206-1C32F55C054F}"/>
              </a:ext>
            </a:extLst>
          </p:cNvPr>
          <p:cNvPicPr>
            <a:picLocks noChangeAspect="1"/>
          </p:cNvPicPr>
          <p:nvPr/>
        </p:nvPicPr>
        <p:blipFill>
          <a:blip r:embed="rId4"/>
          <a:stretch>
            <a:fillRect/>
          </a:stretch>
        </p:blipFill>
        <p:spPr>
          <a:xfrm>
            <a:off x="1143000" y="2590800"/>
            <a:ext cx="7543800" cy="4033418"/>
          </a:xfrm>
          <a:prstGeom prst="rect">
            <a:avLst/>
          </a:prstGeom>
        </p:spPr>
      </p:pic>
    </p:spTree>
    <p:extLst>
      <p:ext uri="{BB962C8B-B14F-4D97-AF65-F5344CB8AC3E}">
        <p14:creationId xmlns:p14="http://schemas.microsoft.com/office/powerpoint/2010/main" val="35679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p:txBody>
          <a:bodyPr/>
          <a:lstStyle/>
          <a:p>
            <a:pPr eaLnBrk="1" hangingPunct="1"/>
            <a:r>
              <a:rPr lang="en-US" altLang="en-US" sz="4000" b="1" dirty="0">
                <a:latin typeface="Verdana" panose="020B0604030504040204" pitchFamily="34" charset="0"/>
                <a:ea typeface="Verdana" panose="020B0604030504040204" pitchFamily="34" charset="0"/>
                <a:cs typeface="Verdana" panose="020B0604030504040204" pitchFamily="34" charset="0"/>
              </a:rPr>
              <a:t>Google Slides</a:t>
            </a:r>
            <a:br>
              <a:rPr lang="en-US" altLang="en-US" sz="4000" b="1" dirty="0">
                <a:latin typeface="Verdana" panose="020B0604030504040204" pitchFamily="34" charset="0"/>
                <a:ea typeface="Verdana" panose="020B0604030504040204" pitchFamily="34" charset="0"/>
                <a:cs typeface="Verdana" panose="020B0604030504040204" pitchFamily="34" charset="0"/>
              </a:rPr>
            </a:br>
            <a:r>
              <a:rPr lang="en-US" altLang="en-US" sz="4000" b="1" dirty="0">
                <a:latin typeface="Verdana" panose="020B0604030504040204" pitchFamily="34" charset="0"/>
                <a:ea typeface="Verdana" panose="020B0604030504040204" pitchFamily="34" charset="0"/>
                <a:cs typeface="Verdana" panose="020B0604030504040204" pitchFamily="34" charset="0"/>
              </a:rPr>
              <a:t>Theme your Slides</a:t>
            </a:r>
          </a:p>
        </p:txBody>
      </p:sp>
      <p:pic>
        <p:nvPicPr>
          <p:cNvPr id="3" name="Picture 2" descr="picture of google slide change them and then you can pick theme/colors you want on the right side of the screen">
            <a:extLst>
              <a:ext uri="{FF2B5EF4-FFF2-40B4-BE49-F238E27FC236}">
                <a16:creationId xmlns:a16="http://schemas.microsoft.com/office/drawing/2014/main" id="{724C3DE5-FC5B-4097-9A02-9593BD8C7E4B}"/>
              </a:ext>
            </a:extLst>
          </p:cNvPr>
          <p:cNvPicPr>
            <a:picLocks noChangeAspect="1"/>
          </p:cNvPicPr>
          <p:nvPr/>
        </p:nvPicPr>
        <p:blipFill rotWithShape="1">
          <a:blip r:embed="rId2"/>
          <a:srcRect l="3334" t="7392" r="63333" b="20504"/>
          <a:stretch/>
        </p:blipFill>
        <p:spPr>
          <a:xfrm>
            <a:off x="304800" y="1981200"/>
            <a:ext cx="7204364" cy="3962400"/>
          </a:xfrm>
          <a:prstGeom prst="rect">
            <a:avLst/>
          </a:prstGeom>
        </p:spPr>
      </p:pic>
      <p:cxnSp>
        <p:nvCxnSpPr>
          <p:cNvPr id="6" name="Straight Arrow Connector 5">
            <a:extLst>
              <a:ext uri="{FF2B5EF4-FFF2-40B4-BE49-F238E27FC236}">
                <a16:creationId xmlns:a16="http://schemas.microsoft.com/office/drawing/2014/main" id="{321C0781-EC1B-4E86-B297-DD75BA311EFE}"/>
              </a:ext>
            </a:extLst>
          </p:cNvPr>
          <p:cNvCxnSpPr/>
          <p:nvPr/>
        </p:nvCxnSpPr>
        <p:spPr bwMode="auto">
          <a:xfrm flipH="1">
            <a:off x="1981200" y="2819400"/>
            <a:ext cx="609600" cy="60960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68842989-67B2-4200-9B41-76A6D3E705B5}"/>
              </a:ext>
            </a:extLst>
          </p:cNvPr>
          <p:cNvCxnSpPr/>
          <p:nvPr/>
        </p:nvCxnSpPr>
        <p:spPr bwMode="auto">
          <a:xfrm>
            <a:off x="5334000" y="2286000"/>
            <a:ext cx="762000" cy="152400"/>
          </a:xfrm>
          <a:prstGeom prst="straightConnector1">
            <a:avLst/>
          </a:prstGeom>
          <a:solidFill>
            <a:schemeClr val="accent1"/>
          </a:solidFill>
          <a:ln w="7620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013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4CE5-414A-4085-96EA-282FD64B9D5B}"/>
              </a:ext>
            </a:extLst>
          </p:cNvPr>
          <p:cNvSpPr>
            <a:spLocks noGrp="1"/>
          </p:cNvSpPr>
          <p:nvPr>
            <p:ph type="title"/>
          </p:nvPr>
        </p:nvSpPr>
        <p:spPr/>
        <p:txBody>
          <a:bodyPr/>
          <a:lstStyle/>
          <a:p>
            <a:endParaRPr lang="en-US" dirty="0"/>
          </a:p>
        </p:txBody>
      </p:sp>
      <p:pic>
        <p:nvPicPr>
          <p:cNvPr id="6" name="Picture 5" descr="picture of plain slide">
            <a:extLst>
              <a:ext uri="{FF2B5EF4-FFF2-40B4-BE49-F238E27FC236}">
                <a16:creationId xmlns:a16="http://schemas.microsoft.com/office/drawing/2014/main" id="{F5E6A3F7-2997-4449-9B0B-4EBD12C19C13}"/>
              </a:ext>
            </a:extLst>
          </p:cNvPr>
          <p:cNvPicPr>
            <a:picLocks noChangeAspect="1"/>
          </p:cNvPicPr>
          <p:nvPr/>
        </p:nvPicPr>
        <p:blipFill>
          <a:blip r:embed="rId2"/>
          <a:stretch>
            <a:fillRect/>
          </a:stretch>
        </p:blipFill>
        <p:spPr>
          <a:xfrm>
            <a:off x="457200" y="990600"/>
            <a:ext cx="7735474" cy="5403505"/>
          </a:xfrm>
          <a:prstGeom prst="rect">
            <a:avLst/>
          </a:prstGeom>
        </p:spPr>
      </p:pic>
      <p:pic>
        <p:nvPicPr>
          <p:cNvPr id="9" name="Picture 8" descr="picture of slide in light blue">
            <a:extLst>
              <a:ext uri="{FF2B5EF4-FFF2-40B4-BE49-F238E27FC236}">
                <a16:creationId xmlns:a16="http://schemas.microsoft.com/office/drawing/2014/main" id="{0DCAB1AF-D46D-44FD-9CBB-8AA858DF0408}"/>
              </a:ext>
            </a:extLst>
          </p:cNvPr>
          <p:cNvPicPr>
            <a:picLocks noChangeAspect="1"/>
          </p:cNvPicPr>
          <p:nvPr/>
        </p:nvPicPr>
        <p:blipFill>
          <a:blip r:embed="rId3"/>
          <a:stretch>
            <a:fillRect/>
          </a:stretch>
        </p:blipFill>
        <p:spPr>
          <a:xfrm>
            <a:off x="1066800" y="838200"/>
            <a:ext cx="7772400" cy="5804614"/>
          </a:xfrm>
          <a:prstGeom prst="rect">
            <a:avLst/>
          </a:prstGeom>
        </p:spPr>
      </p:pic>
    </p:spTree>
    <p:extLst>
      <p:ext uri="{BB962C8B-B14F-4D97-AF65-F5344CB8AC3E}">
        <p14:creationId xmlns:p14="http://schemas.microsoft.com/office/powerpoint/2010/main" val="3467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1DF3F27-DA40-4A25-A0B0-4D6F1E878308}"/>
              </a:ext>
            </a:extLst>
          </p:cNvPr>
          <p:cNvSpPr>
            <a:spLocks noGrp="1" noChangeArrowheads="1"/>
          </p:cNvSpPr>
          <p:nvPr>
            <p:ph type="title"/>
          </p:nvPr>
        </p:nvSpPr>
        <p:spPr>
          <a:xfrm>
            <a:off x="457200" y="609600"/>
            <a:ext cx="8229600" cy="1143000"/>
          </a:xfrm>
        </p:spPr>
        <p:txBody>
          <a:bodyPr/>
          <a:lstStyle/>
          <a:p>
            <a:pPr eaLnBrk="1" hangingPunct="1"/>
            <a:r>
              <a:rPr lang="en-US" altLang="en-US" b="1" dirty="0">
                <a:latin typeface="Verdana" panose="020B0604030504040204" pitchFamily="34" charset="0"/>
                <a:ea typeface="Verdana" panose="020B0604030504040204" pitchFamily="34" charset="0"/>
                <a:cs typeface="Verdana" panose="020B0604030504040204" pitchFamily="34" charset="0"/>
              </a:rPr>
              <a:t>Theme your Slides!</a:t>
            </a:r>
          </a:p>
        </p:txBody>
      </p:sp>
    </p:spTree>
    <p:extLst>
      <p:ext uri="{BB962C8B-B14F-4D97-AF65-F5344CB8AC3E}">
        <p14:creationId xmlns:p14="http://schemas.microsoft.com/office/powerpoint/2010/main" val="2850131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NEXT WEEK!</a:t>
            </a:r>
          </a:p>
        </p:txBody>
      </p:sp>
      <p:sp>
        <p:nvSpPr>
          <p:cNvPr id="37891" name="Rectangle 3"/>
          <p:cNvSpPr>
            <a:spLocks noGrp="1" noChangeArrowheads="1"/>
          </p:cNvSpPr>
          <p:nvPr>
            <p:ph type="body" sz="half" idx="1"/>
          </p:nvPr>
        </p:nvSpPr>
        <p:spPr>
          <a:xfrm>
            <a:off x="685800" y="2133600"/>
            <a:ext cx="7924800" cy="3505200"/>
          </a:xfrm>
        </p:spPr>
        <p:txBody>
          <a:bodyPr>
            <a:normAutofit/>
          </a:bodyPr>
          <a:lstStyle/>
          <a:p>
            <a:pPr eaLnBrk="1" hangingPunct="1"/>
            <a:r>
              <a:rPr lang="en-US" altLang="en-US" b="1" dirty="0">
                <a:latin typeface="Calibri" panose="020F0502020204030204" pitchFamily="34" charset="0"/>
                <a:cs typeface="Calibri" panose="020F0502020204030204" pitchFamily="34" charset="0"/>
              </a:rPr>
              <a:t>We’ll get supporting material added in</a:t>
            </a:r>
          </a:p>
          <a:p>
            <a:pPr eaLnBrk="1" hangingPunct="1"/>
            <a:r>
              <a:rPr lang="en-US" altLang="en-US" b="1" dirty="0">
                <a:latin typeface="Calibri" panose="020F0502020204030204" pitchFamily="34" charset="0"/>
                <a:cs typeface="Calibri" panose="020F0502020204030204" pitchFamily="34" charset="0"/>
              </a:rPr>
              <a:t>We’ll get an Intro and Conclusion added in</a:t>
            </a:r>
          </a:p>
          <a:p>
            <a:pPr eaLnBrk="1" hangingPunct="1"/>
            <a:r>
              <a:rPr lang="en-US" altLang="en-US" b="1" dirty="0">
                <a:latin typeface="Calibri" panose="020F0502020204030204" pitchFamily="34" charset="0"/>
                <a:cs typeface="Calibri" panose="020F0502020204030204" pitchFamily="34" charset="0"/>
              </a:rPr>
              <a:t>You should do a bit of research on the topic—look for interesting stories and statistics on the topic!</a:t>
            </a:r>
          </a:p>
          <a:p>
            <a:pPr eaLnBrk="1" hangingPunct="1"/>
            <a:endParaRPr lang="en-US" altLang="en-US" sz="2800" b="1" dirty="0"/>
          </a:p>
        </p:txBody>
      </p:sp>
      <p:pic>
        <p:nvPicPr>
          <p:cNvPr id="11270" name="Picture 6" descr="Image result for obama spea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200" y="-2667000"/>
            <a:ext cx="33337500" cy="2222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8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8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2. MAKE A THESIS</a:t>
            </a:r>
          </a:p>
        </p:txBody>
      </p:sp>
      <p:sp>
        <p:nvSpPr>
          <p:cNvPr id="3" name="Text Placeholder 2"/>
          <p:cNvSpPr>
            <a:spLocks noGrp="1"/>
          </p:cNvSpPr>
          <p:nvPr>
            <p:ph type="body" sz="half" idx="1"/>
          </p:nvPr>
        </p:nvSpPr>
        <p:spPr>
          <a:xfrm>
            <a:off x="457200" y="1828800"/>
            <a:ext cx="7848600" cy="4302125"/>
          </a:xfrm>
        </p:spPr>
        <p:txBody>
          <a:bodyPr>
            <a:normAutofit/>
          </a:bodyPr>
          <a:lstStyle/>
          <a:p>
            <a:r>
              <a:rPr lang="en-US" b="1" dirty="0"/>
              <a:t>The Thesis is the main point you want to make about your topic</a:t>
            </a:r>
          </a:p>
          <a:p>
            <a:r>
              <a:rPr lang="en-US" b="1" dirty="0"/>
              <a:t>Example: “I will show _________”</a:t>
            </a:r>
          </a:p>
          <a:p>
            <a:r>
              <a:rPr lang="en-US" b="1" dirty="0"/>
              <a:t>Example: “The United States should _____”</a:t>
            </a:r>
          </a:p>
          <a:p>
            <a:r>
              <a:rPr lang="en-US" b="1" dirty="0"/>
              <a:t>What’s the thesis for your speech?</a:t>
            </a:r>
          </a:p>
          <a:p>
            <a:r>
              <a:rPr lang="en-US" b="1" dirty="0"/>
              <a:t>Put the Thesis in BIG BOLD TEXT in a slide in PowerPoint/Google Slides.</a:t>
            </a:r>
          </a:p>
          <a:p>
            <a:endParaRPr lang="en-US" sz="1800" dirty="0"/>
          </a:p>
        </p:txBody>
      </p:sp>
    </p:spTree>
    <p:extLst>
      <p:ext uri="{BB962C8B-B14F-4D97-AF65-F5344CB8AC3E}">
        <p14:creationId xmlns:p14="http://schemas.microsoft.com/office/powerpoint/2010/main" val="22878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3. MAKE POINTS</a:t>
            </a:r>
          </a:p>
        </p:txBody>
      </p:sp>
      <p:sp>
        <p:nvSpPr>
          <p:cNvPr id="3" name="Text Placeholder 2"/>
          <p:cNvSpPr>
            <a:spLocks noGrp="1"/>
          </p:cNvSpPr>
          <p:nvPr>
            <p:ph type="body" sz="half" idx="1"/>
          </p:nvPr>
        </p:nvSpPr>
        <p:spPr>
          <a:xfrm>
            <a:off x="457200" y="1828800"/>
            <a:ext cx="7848600" cy="4302125"/>
          </a:xfrm>
        </p:spPr>
        <p:txBody>
          <a:bodyPr>
            <a:normAutofit/>
          </a:bodyPr>
          <a:lstStyle/>
          <a:p>
            <a:r>
              <a:rPr lang="en-US" b="1" dirty="0"/>
              <a:t>You need to back up your thesis with points</a:t>
            </a:r>
          </a:p>
          <a:p>
            <a:r>
              <a:rPr lang="en-US" b="1" dirty="0"/>
              <a:t>Key reasons/parts of your topic</a:t>
            </a:r>
          </a:p>
          <a:p>
            <a:r>
              <a:rPr lang="en-US" b="1" dirty="0"/>
              <a:t>What are the reasons for or key parts of your topic?</a:t>
            </a:r>
          </a:p>
          <a:p>
            <a:r>
              <a:rPr lang="en-US" b="1" dirty="0"/>
              <a:t>Make a slide for each point!</a:t>
            </a:r>
          </a:p>
          <a:p>
            <a:endParaRPr lang="en-US" sz="1800" dirty="0"/>
          </a:p>
        </p:txBody>
      </p:sp>
    </p:spTree>
    <p:extLst>
      <p:ext uri="{BB962C8B-B14F-4D97-AF65-F5344CB8AC3E}">
        <p14:creationId xmlns:p14="http://schemas.microsoft.com/office/powerpoint/2010/main" val="203390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en-US" b="1" dirty="0">
                <a:solidFill>
                  <a:schemeClr val="accent1">
                    <a:lumMod val="75000"/>
                  </a:schemeClr>
                </a:solidFill>
              </a:rPr>
              <a:t>Now—Let’s talk about doing PowerPoint/Slides well!</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955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r>
              <a:rPr lang="en-US" b="1" dirty="0">
                <a:solidFill>
                  <a:schemeClr val="accent1">
                    <a:lumMod val="75000"/>
                  </a:schemeClr>
                </a:solidFill>
              </a:rPr>
              <a:t>NO!</a:t>
            </a:r>
          </a:p>
        </p:txBody>
      </p:sp>
      <p:sp>
        <p:nvSpPr>
          <p:cNvPr id="3" name="Text Placeholder 2"/>
          <p:cNvSpPr>
            <a:spLocks noGrp="1"/>
          </p:cNvSpPr>
          <p:nvPr>
            <p:ph type="body" sz="half" idx="1"/>
          </p:nvPr>
        </p:nvSpPr>
        <p:spPr>
          <a:xfrm>
            <a:off x="457200" y="1371600"/>
            <a:ext cx="3429000" cy="4759325"/>
          </a:xfrm>
        </p:spPr>
        <p:txBody>
          <a:bodyPr>
            <a:normAutofit fontScale="85000" lnSpcReduction="20000"/>
          </a:bodyPr>
          <a:lstStyle/>
          <a:p>
            <a:r>
              <a:rPr lang="en-US" sz="1800" dirty="0"/>
              <a:t>Obama was president for 8 years and he led the country through a severe recession. Obama is a democrat and please keep reading this long bullet so you aren’t really paying attention to the speaker. </a:t>
            </a:r>
          </a:p>
          <a:p>
            <a:r>
              <a:rPr lang="en-US" sz="1800" dirty="0">
                <a:solidFill>
                  <a:schemeClr val="accent4">
                    <a:lumMod val="60000"/>
                    <a:lumOff val="40000"/>
                  </a:schemeClr>
                </a:solidFill>
              </a:rPr>
              <a:t>Obama could not run for a 3rd term—the 22nd Amendment does not allow that.</a:t>
            </a:r>
          </a:p>
          <a:p>
            <a:r>
              <a:rPr lang="en-US" sz="1800" dirty="0">
                <a:solidFill>
                  <a:schemeClr val="bg1">
                    <a:lumMod val="95000"/>
                  </a:schemeClr>
                </a:solidFill>
              </a:rPr>
              <a:t>Obama passed legislation providing health care for millions.</a:t>
            </a:r>
          </a:p>
          <a:p>
            <a:r>
              <a:rPr lang="en-US" sz="2600" b="1" dirty="0">
                <a:solidFill>
                  <a:schemeClr val="accent4">
                    <a:lumMod val="60000"/>
                    <a:lumOff val="40000"/>
                  </a:schemeClr>
                </a:solidFill>
              </a:rPr>
              <a:t>This is another bullet about Obama</a:t>
            </a:r>
          </a:p>
          <a:p>
            <a:r>
              <a:rPr lang="en-US" sz="1800" b="1" dirty="0">
                <a:solidFill>
                  <a:schemeClr val="accent4">
                    <a:lumMod val="60000"/>
                    <a:lumOff val="40000"/>
                  </a:schemeClr>
                </a:solidFill>
              </a:rPr>
              <a:t>Obama is a leading figure in the Democratic party</a:t>
            </a:r>
          </a:p>
          <a:p>
            <a:r>
              <a:rPr lang="en-US" sz="1800" dirty="0"/>
              <a:t>This is the sixth bullet on the slide.</a:t>
            </a:r>
          </a:p>
          <a:p>
            <a:r>
              <a:rPr lang="en-US" sz="1800" dirty="0"/>
              <a:t>What the heck, how about a 7</a:t>
            </a:r>
            <a:r>
              <a:rPr lang="en-US" sz="1800" baseline="30000" dirty="0"/>
              <a:t>th</a:t>
            </a:r>
            <a:r>
              <a:rPr lang="en-US" sz="1800" dirty="0"/>
              <a:t> bullet?</a:t>
            </a:r>
          </a:p>
          <a:p>
            <a:r>
              <a:rPr lang="en-US" sz="3100" b="1" dirty="0"/>
              <a:t>What’s wrong with this slide?</a:t>
            </a:r>
            <a:endParaRPr lang="en-US" sz="1800" b="1" dirty="0"/>
          </a:p>
          <a:p>
            <a:endParaRPr lang="en-US" sz="1800" dirty="0"/>
          </a:p>
        </p:txBody>
      </p:sp>
      <p:pic>
        <p:nvPicPr>
          <p:cNvPr id="2050" name="Picture 2" descr="tiny picture of barak obama; this slide is not well d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7094" y="2514600"/>
            <a:ext cx="2195681" cy="176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999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r>
              <a:rPr lang="en-US" altLang="en-US" b="1" dirty="0">
                <a:solidFill>
                  <a:schemeClr val="accent1">
                    <a:lumMod val="75000"/>
                  </a:schemeClr>
                </a:solidFill>
              </a:rPr>
              <a:t>Bullets . . . </a:t>
            </a:r>
          </a:p>
        </p:txBody>
      </p:sp>
      <p:sp>
        <p:nvSpPr>
          <p:cNvPr id="37891" name="Rectangle 3"/>
          <p:cNvSpPr>
            <a:spLocks noGrp="1" noChangeArrowheads="1"/>
          </p:cNvSpPr>
          <p:nvPr>
            <p:ph type="body" sz="half" idx="1"/>
          </p:nvPr>
        </p:nvSpPr>
        <p:spPr>
          <a:xfrm>
            <a:off x="685800" y="2133600"/>
            <a:ext cx="7162800" cy="2854325"/>
          </a:xfrm>
        </p:spPr>
        <p:txBody>
          <a:bodyPr>
            <a:normAutofit lnSpcReduction="10000"/>
          </a:bodyPr>
          <a:lstStyle/>
          <a:p>
            <a:pPr eaLnBrk="1" hangingPunct="1"/>
            <a:r>
              <a:rPr lang="en-US" altLang="en-US" sz="2800" b="1" dirty="0"/>
              <a:t>Keep bullets to 1 or 2 lines of text</a:t>
            </a:r>
          </a:p>
          <a:p>
            <a:pPr eaLnBrk="1" hangingPunct="1"/>
            <a:r>
              <a:rPr lang="en-US" altLang="en-US" sz="2800" b="1" dirty="0"/>
              <a:t>Big Font—28 point is usually the minimum</a:t>
            </a:r>
          </a:p>
          <a:p>
            <a:pPr eaLnBrk="1" hangingPunct="1"/>
            <a:r>
              <a:rPr lang="en-US" altLang="en-US" sz="2800" b="1" dirty="0"/>
              <a:t>Use a font color that contrasts with the background</a:t>
            </a:r>
          </a:p>
          <a:p>
            <a:r>
              <a:rPr lang="en-US" altLang="en-US" sz="2800" b="1" dirty="0"/>
              <a:t>Have bullets appear one at a time</a:t>
            </a:r>
          </a:p>
          <a:p>
            <a:r>
              <a:rPr lang="en-US" altLang="en-US" sz="2800" b="1" dirty="0"/>
              <a:t>As a bullet appears—say it.</a:t>
            </a:r>
          </a:p>
          <a:p>
            <a:pPr eaLnBrk="1" hangingPunct="1"/>
            <a:endParaRPr lang="en-US" altLang="en-US" sz="2800" b="1" dirty="0"/>
          </a:p>
        </p:txBody>
      </p:sp>
      <p:pic>
        <p:nvPicPr>
          <p:cNvPr id="11270" name="Picture 6" descr="Image result for obama spea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200" y="-2667000"/>
            <a:ext cx="33337500" cy="22221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7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7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Quadrant">
  <a:themeElements>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fontScheme name="Quadra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695</TotalTime>
  <Words>918</Words>
  <Application>Microsoft Office PowerPoint</Application>
  <PresentationFormat>On-screen Show (4:3)</PresentationFormat>
  <Paragraphs>129</Paragraphs>
  <Slides>48</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Arial</vt:lpstr>
      <vt:lpstr>Calibri</vt:lpstr>
      <vt:lpstr>Tahoma</vt:lpstr>
      <vt:lpstr>Times New Roman</vt:lpstr>
      <vt:lpstr>Verdana</vt:lpstr>
      <vt:lpstr>Wingdings</vt:lpstr>
      <vt:lpstr>Office Theme</vt:lpstr>
      <vt:lpstr>Artsy</vt:lpstr>
      <vt:lpstr>Quadrant</vt:lpstr>
      <vt:lpstr>Prepare PowerPoints or Google Slides</vt:lpstr>
      <vt:lpstr>3 STARTERS!</vt:lpstr>
      <vt:lpstr>Have Google Slides or PowerPoint open and ready to use!</vt:lpstr>
      <vt:lpstr>1. TOPIC</vt:lpstr>
      <vt:lpstr>2. MAKE A THESIS</vt:lpstr>
      <vt:lpstr>3. MAKE POINTS</vt:lpstr>
      <vt:lpstr>Now—Let’s talk about doing PowerPoint/Slides well!</vt:lpstr>
      <vt:lpstr>NO!</vt:lpstr>
      <vt:lpstr>Bullets . . . </vt:lpstr>
      <vt:lpstr>BETTER!</vt:lpstr>
      <vt:lpstr>Keep Slides Simple</vt:lpstr>
      <vt:lpstr>EVEN BETTER!</vt:lpstr>
      <vt:lpstr>President passed . . . </vt:lpstr>
      <vt:lpstr>Obama could not run for a third term</vt:lpstr>
      <vt:lpstr>Let’s take a look at an Example PowerPoint . . .   Does it work well?</vt:lpstr>
      <vt:lpstr>How to Make an Ice Cream Cake  </vt:lpstr>
      <vt:lpstr>Where to Start</vt:lpstr>
      <vt:lpstr>Tools</vt:lpstr>
      <vt:lpstr>How to Start</vt:lpstr>
      <vt:lpstr>Enjoy!</vt:lpstr>
      <vt:lpstr>Here’s a MUCH better version . . . </vt:lpstr>
      <vt:lpstr>How to Make an Ice Cream Cake  </vt:lpstr>
      <vt:lpstr>Go Shopping!</vt:lpstr>
      <vt:lpstr>Choose 2 Ice Cream Half Gallons</vt:lpstr>
      <vt:lpstr>Get 1 package of Oreos</vt:lpstr>
      <vt:lpstr>You Need Tools</vt:lpstr>
      <vt:lpstr>Begin—Crush the Oreos</vt:lpstr>
      <vt:lpstr>Place into pan bottom</vt:lpstr>
      <vt:lpstr>Freeze Oreo Base for 1 hour </vt:lpstr>
      <vt:lpstr>Let’s do it!</vt:lpstr>
      <vt:lpstr>PowerPoint Slide with Bullets</vt:lpstr>
      <vt:lpstr>Google Slides Slide with Bullets</vt:lpstr>
      <vt:lpstr>Do a Bullets Slide!</vt:lpstr>
      <vt:lpstr>PowerPoint: Slide with Picture</vt:lpstr>
      <vt:lpstr>Google Slides Slide with Picture</vt:lpstr>
      <vt:lpstr>Do a Picture Slide!</vt:lpstr>
      <vt:lpstr> PowerPoint Animate Bullets &amp; Pictures</vt:lpstr>
      <vt:lpstr> Google Slides Animate Bullets &amp; Pictures</vt:lpstr>
      <vt:lpstr>Animate your  Pics and Bullets!</vt:lpstr>
      <vt:lpstr>PowerPoint Slide with Video</vt:lpstr>
      <vt:lpstr>Google Slides Slide with Video</vt:lpstr>
      <vt:lpstr>Add a Video to your Slide!</vt:lpstr>
      <vt:lpstr>Sound? Zoom . . .  Click “Share Computer Sound”</vt:lpstr>
      <vt:lpstr>PowerPoint Theme your Slides</vt:lpstr>
      <vt:lpstr>Google Slides Theme your Slides</vt:lpstr>
      <vt:lpstr>PowerPoint Presentation</vt:lpstr>
      <vt:lpstr>Theme your Slides!</vt:lpstr>
      <vt:lpstr>NEXT WEEK!</vt:lpstr>
    </vt:vector>
  </TitlesOfParts>
  <Company>Whitman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Hanson</dc:creator>
  <cp:lastModifiedBy>Jim Climb the Mountain</cp:lastModifiedBy>
  <cp:revision>219</cp:revision>
  <cp:lastPrinted>1601-01-01T00:00:00Z</cp:lastPrinted>
  <dcterms:created xsi:type="dcterms:W3CDTF">2000-01-27T19:09:32Z</dcterms:created>
  <dcterms:modified xsi:type="dcterms:W3CDTF">2022-07-25T17:56:05Z</dcterms:modified>
</cp:coreProperties>
</file>