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sldIdLst>
    <p:sldId id="256" r:id="rId2"/>
    <p:sldId id="257" r:id="rId3"/>
    <p:sldId id="278" r:id="rId4"/>
    <p:sldId id="279" r:id="rId5"/>
    <p:sldId id="258" r:id="rId6"/>
    <p:sldId id="259" r:id="rId7"/>
    <p:sldId id="260" r:id="rId8"/>
    <p:sldId id="261" r:id="rId9"/>
    <p:sldId id="263" r:id="rId10"/>
    <p:sldId id="280" r:id="rId11"/>
    <p:sldId id="264" r:id="rId12"/>
    <p:sldId id="265" r:id="rId13"/>
    <p:sldId id="266" r:id="rId14"/>
    <p:sldId id="281" r:id="rId15"/>
    <p:sldId id="268" r:id="rId16"/>
    <p:sldId id="269" r:id="rId17"/>
    <p:sldId id="270" r:id="rId18"/>
    <p:sldId id="284" r:id="rId19"/>
    <p:sldId id="271" r:id="rId20"/>
    <p:sldId id="272" r:id="rId21"/>
    <p:sldId id="273" r:id="rId22"/>
    <p:sldId id="283" r:id="rId23"/>
    <p:sldId id="274" r:id="rId24"/>
    <p:sldId id="275" r:id="rId25"/>
    <p:sldId id="276" r:id="rId26"/>
    <p:sldId id="282" r:id="rId27"/>
    <p:sldId id="277"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65" d="100"/>
          <a:sy n="65" d="100"/>
        </p:scale>
        <p:origin x="9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C9241-5884-47EA-8FC1-E7B32E542562}"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42E3F783-CE82-4720-986C-089EFDF919E4}">
      <dgm:prSet/>
      <dgm:spPr/>
      <dgm:t>
        <a:bodyPr/>
        <a:lstStyle/>
        <a:p>
          <a:r>
            <a:rPr lang="en-US"/>
            <a:t>Find</a:t>
          </a:r>
        </a:p>
      </dgm:t>
    </dgm:pt>
    <dgm:pt modelId="{337E1908-851D-4E46-9555-D0CC584369CE}" type="parTrans" cxnId="{5DBC725A-57FE-4E69-B4B4-E7D2E0202750}">
      <dgm:prSet/>
      <dgm:spPr/>
      <dgm:t>
        <a:bodyPr/>
        <a:lstStyle/>
        <a:p>
          <a:endParaRPr lang="en-US"/>
        </a:p>
      </dgm:t>
    </dgm:pt>
    <dgm:pt modelId="{A249FE4A-DF59-449C-BC66-DEB1CBCCC8AE}" type="sibTrans" cxnId="{5DBC725A-57FE-4E69-B4B4-E7D2E0202750}">
      <dgm:prSet/>
      <dgm:spPr/>
      <dgm:t>
        <a:bodyPr/>
        <a:lstStyle/>
        <a:p>
          <a:endParaRPr lang="en-US"/>
        </a:p>
      </dgm:t>
    </dgm:pt>
    <dgm:pt modelId="{F2855EFD-6325-4925-9D22-1D4ECCB3D1AE}">
      <dgm:prSet/>
      <dgm:spPr/>
      <dgm:t>
        <a:bodyPr/>
        <a:lstStyle/>
        <a:p>
          <a:r>
            <a:rPr lang="en-US"/>
            <a:t>Find a good Piece</a:t>
          </a:r>
        </a:p>
      </dgm:t>
    </dgm:pt>
    <dgm:pt modelId="{FCD0EB90-A358-41EF-8F67-C3783FDC8720}" type="parTrans" cxnId="{5E9CBEAF-1A88-4195-AD1A-9493A5D228E4}">
      <dgm:prSet/>
      <dgm:spPr/>
      <dgm:t>
        <a:bodyPr/>
        <a:lstStyle/>
        <a:p>
          <a:endParaRPr lang="en-US"/>
        </a:p>
      </dgm:t>
    </dgm:pt>
    <dgm:pt modelId="{C8E6BF85-229D-446F-BE90-3ABDD9867C29}" type="sibTrans" cxnId="{5E9CBEAF-1A88-4195-AD1A-9493A5D228E4}">
      <dgm:prSet/>
      <dgm:spPr/>
      <dgm:t>
        <a:bodyPr/>
        <a:lstStyle/>
        <a:p>
          <a:endParaRPr lang="en-US"/>
        </a:p>
      </dgm:t>
    </dgm:pt>
    <dgm:pt modelId="{1946B5A3-F8D1-4D61-9BF7-1BBA39FFF907}">
      <dgm:prSet/>
      <dgm:spPr/>
      <dgm:t>
        <a:bodyPr/>
        <a:lstStyle/>
        <a:p>
          <a:r>
            <a:rPr lang="en-US" dirty="0"/>
            <a:t>- Find pieces at libraries, coaches, and the internet.</a:t>
          </a:r>
        </a:p>
      </dgm:t>
    </dgm:pt>
    <dgm:pt modelId="{2C94A730-4BFA-4CD9-AA2A-8D1BDCF4708E}" type="parTrans" cxnId="{AE1351E7-11C7-40ED-8441-E8DF8DF8FBBC}">
      <dgm:prSet/>
      <dgm:spPr/>
      <dgm:t>
        <a:bodyPr/>
        <a:lstStyle/>
        <a:p>
          <a:endParaRPr lang="en-US"/>
        </a:p>
      </dgm:t>
    </dgm:pt>
    <dgm:pt modelId="{74BD17F4-F8EC-477D-9857-B1C34EC39286}" type="sibTrans" cxnId="{AE1351E7-11C7-40ED-8441-E8DF8DF8FBBC}">
      <dgm:prSet/>
      <dgm:spPr/>
      <dgm:t>
        <a:bodyPr/>
        <a:lstStyle/>
        <a:p>
          <a:endParaRPr lang="en-US"/>
        </a:p>
      </dgm:t>
    </dgm:pt>
    <dgm:pt modelId="{57E4C66C-DE73-414F-8E9E-3FF92EA60CBD}">
      <dgm:prSet/>
      <dgm:spPr/>
      <dgm:t>
        <a:bodyPr/>
        <a:lstStyle/>
        <a:p>
          <a:r>
            <a:rPr lang="en-US" dirty="0"/>
            <a:t>- Avoid pieces with only characters that are outside your cultural heritage. </a:t>
          </a:r>
        </a:p>
      </dgm:t>
    </dgm:pt>
    <dgm:pt modelId="{168F0D9C-B5CB-47A2-8C06-6ACC7E96F7B8}" type="parTrans" cxnId="{2709E507-3574-4251-A86D-9F330922D49D}">
      <dgm:prSet/>
      <dgm:spPr/>
      <dgm:t>
        <a:bodyPr/>
        <a:lstStyle/>
        <a:p>
          <a:endParaRPr lang="en-US"/>
        </a:p>
      </dgm:t>
    </dgm:pt>
    <dgm:pt modelId="{A8870A24-5CBA-4DD9-B1AE-44A0FCF4A9FE}" type="sibTrans" cxnId="{2709E507-3574-4251-A86D-9F330922D49D}">
      <dgm:prSet/>
      <dgm:spPr/>
      <dgm:t>
        <a:bodyPr/>
        <a:lstStyle/>
        <a:p>
          <a:endParaRPr lang="en-US"/>
        </a:p>
      </dgm:t>
    </dgm:pt>
    <dgm:pt modelId="{73B8F29C-BFF8-4183-AA03-718AFA5E8608}">
      <dgm:prSet/>
      <dgm:spPr/>
      <dgm:t>
        <a:bodyPr/>
        <a:lstStyle/>
        <a:p>
          <a:r>
            <a:rPr lang="en-US" dirty="0"/>
            <a:t>- Take advantage of your gender or ethnicity.</a:t>
          </a:r>
        </a:p>
      </dgm:t>
    </dgm:pt>
    <dgm:pt modelId="{853A9C2D-C9F4-473C-B7FC-48E7D4256A1C}" type="parTrans" cxnId="{852B9C72-89F5-4604-A1AE-D20E335F1EAA}">
      <dgm:prSet/>
      <dgm:spPr/>
      <dgm:t>
        <a:bodyPr/>
        <a:lstStyle/>
        <a:p>
          <a:endParaRPr lang="en-US"/>
        </a:p>
      </dgm:t>
    </dgm:pt>
    <dgm:pt modelId="{CB5E9F60-AE2B-4E06-A376-980144D2A66D}" type="sibTrans" cxnId="{852B9C72-89F5-4604-A1AE-D20E335F1EAA}">
      <dgm:prSet/>
      <dgm:spPr/>
      <dgm:t>
        <a:bodyPr/>
        <a:lstStyle/>
        <a:p>
          <a:endParaRPr lang="en-US"/>
        </a:p>
      </dgm:t>
    </dgm:pt>
    <dgm:pt modelId="{CAE06484-8F6D-43A8-8A65-5BEC766B9FF3}">
      <dgm:prSet/>
      <dgm:spPr/>
      <dgm:t>
        <a:bodyPr/>
        <a:lstStyle/>
        <a:p>
          <a:r>
            <a:rPr lang="en-US"/>
            <a:t>Identify</a:t>
          </a:r>
        </a:p>
      </dgm:t>
    </dgm:pt>
    <dgm:pt modelId="{49FD6228-550A-4EA3-9B3E-3E7676BDCF86}" type="parTrans" cxnId="{C1E3B501-5073-45DE-AA42-E4CE0FA660FB}">
      <dgm:prSet/>
      <dgm:spPr/>
      <dgm:t>
        <a:bodyPr/>
        <a:lstStyle/>
        <a:p>
          <a:endParaRPr lang="en-US"/>
        </a:p>
      </dgm:t>
    </dgm:pt>
    <dgm:pt modelId="{4FEF1608-4A02-47AB-9255-0ACE6309178E}" type="sibTrans" cxnId="{C1E3B501-5073-45DE-AA42-E4CE0FA660FB}">
      <dgm:prSet/>
      <dgm:spPr/>
      <dgm:t>
        <a:bodyPr/>
        <a:lstStyle/>
        <a:p>
          <a:endParaRPr lang="en-US"/>
        </a:p>
      </dgm:t>
    </dgm:pt>
    <dgm:pt modelId="{994ACC7C-827B-418E-A1A2-D7C1B5108FB2}">
      <dgm:prSet/>
      <dgm:spPr/>
      <dgm:t>
        <a:bodyPr/>
        <a:lstStyle/>
        <a:p>
          <a:r>
            <a:rPr lang="en-US"/>
            <a:t>Identify a theme in your piece</a:t>
          </a:r>
        </a:p>
      </dgm:t>
    </dgm:pt>
    <dgm:pt modelId="{A3BFDF09-7175-42CE-9030-4289C6A38C1D}" type="parTrans" cxnId="{915EF1D2-FF03-4964-9FDE-DB21DEC5732F}">
      <dgm:prSet/>
      <dgm:spPr/>
      <dgm:t>
        <a:bodyPr/>
        <a:lstStyle/>
        <a:p>
          <a:endParaRPr lang="en-US"/>
        </a:p>
      </dgm:t>
    </dgm:pt>
    <dgm:pt modelId="{9C02F822-069D-44D2-96D0-C06D54D32A09}" type="sibTrans" cxnId="{915EF1D2-FF03-4964-9FDE-DB21DEC5732F}">
      <dgm:prSet/>
      <dgm:spPr/>
      <dgm:t>
        <a:bodyPr/>
        <a:lstStyle/>
        <a:p>
          <a:endParaRPr lang="en-US"/>
        </a:p>
      </dgm:t>
    </dgm:pt>
    <dgm:pt modelId="{D8C8436F-5212-4AF6-A3D6-5E064659F441}">
      <dgm:prSet/>
      <dgm:spPr/>
      <dgm:t>
        <a:bodyPr/>
        <a:lstStyle/>
        <a:p>
          <a:r>
            <a:rPr lang="en-US" dirty="0"/>
            <a:t>- Think about the context in which the piece is presented. </a:t>
          </a:r>
        </a:p>
      </dgm:t>
    </dgm:pt>
    <dgm:pt modelId="{A098FCE1-7016-492B-86B1-D89C13385DF8}" type="parTrans" cxnId="{88714065-88CD-43D9-B723-463A739E4D84}">
      <dgm:prSet/>
      <dgm:spPr/>
      <dgm:t>
        <a:bodyPr/>
        <a:lstStyle/>
        <a:p>
          <a:endParaRPr lang="en-US"/>
        </a:p>
      </dgm:t>
    </dgm:pt>
    <dgm:pt modelId="{369CC51F-C516-46EC-892D-BB5506D2F3D2}" type="sibTrans" cxnId="{88714065-88CD-43D9-B723-463A739E4D84}">
      <dgm:prSet/>
      <dgm:spPr/>
      <dgm:t>
        <a:bodyPr/>
        <a:lstStyle/>
        <a:p>
          <a:endParaRPr lang="en-US"/>
        </a:p>
      </dgm:t>
    </dgm:pt>
    <dgm:pt modelId="{6EF63B9E-E8AA-45CA-8C92-B20DDA329D75}">
      <dgm:prSet/>
      <dgm:spPr/>
      <dgm:t>
        <a:bodyPr/>
        <a:lstStyle/>
        <a:p>
          <a:r>
            <a:rPr lang="en-US"/>
            <a:t>-Avoid overly complex themes.</a:t>
          </a:r>
        </a:p>
      </dgm:t>
    </dgm:pt>
    <dgm:pt modelId="{7C36BD19-69AE-49EF-A12A-BE01FF8C268E}" type="parTrans" cxnId="{5FC4EE49-9B88-418E-99D5-1DFAD4012469}">
      <dgm:prSet/>
      <dgm:spPr/>
      <dgm:t>
        <a:bodyPr/>
        <a:lstStyle/>
        <a:p>
          <a:endParaRPr lang="en-US"/>
        </a:p>
      </dgm:t>
    </dgm:pt>
    <dgm:pt modelId="{6C2E5F84-6D1B-476E-B840-0076A929E6A5}" type="sibTrans" cxnId="{5FC4EE49-9B88-418E-99D5-1DFAD4012469}">
      <dgm:prSet/>
      <dgm:spPr/>
      <dgm:t>
        <a:bodyPr/>
        <a:lstStyle/>
        <a:p>
          <a:endParaRPr lang="en-US"/>
        </a:p>
      </dgm:t>
    </dgm:pt>
    <dgm:pt modelId="{31450F57-68D1-41E5-A304-3146A4439C9F}" type="pres">
      <dgm:prSet presAssocID="{D9EC9241-5884-47EA-8FC1-E7B32E542562}" presName="Name0" presStyleCnt="0">
        <dgm:presLayoutVars>
          <dgm:dir/>
          <dgm:animLvl val="lvl"/>
          <dgm:resizeHandles val="exact"/>
        </dgm:presLayoutVars>
      </dgm:prSet>
      <dgm:spPr/>
    </dgm:pt>
    <dgm:pt modelId="{DB4F5AFC-5A6A-4078-9E65-45F0EED137EB}" type="pres">
      <dgm:prSet presAssocID="{42E3F783-CE82-4720-986C-089EFDF919E4}" presName="composite" presStyleCnt="0"/>
      <dgm:spPr/>
    </dgm:pt>
    <dgm:pt modelId="{A0F1A748-296D-4C9F-BB53-765E58CF51C1}" type="pres">
      <dgm:prSet presAssocID="{42E3F783-CE82-4720-986C-089EFDF919E4}" presName="parTx" presStyleLbl="alignNode1" presStyleIdx="0" presStyleCnt="2">
        <dgm:presLayoutVars>
          <dgm:chMax val="0"/>
          <dgm:chPref val="0"/>
        </dgm:presLayoutVars>
      </dgm:prSet>
      <dgm:spPr/>
    </dgm:pt>
    <dgm:pt modelId="{F3C2DF1E-8CF1-4CF9-938B-C27E1DC73BCB}" type="pres">
      <dgm:prSet presAssocID="{42E3F783-CE82-4720-986C-089EFDF919E4}" presName="desTx" presStyleLbl="alignAccFollowNode1" presStyleIdx="0" presStyleCnt="2">
        <dgm:presLayoutVars/>
      </dgm:prSet>
      <dgm:spPr/>
    </dgm:pt>
    <dgm:pt modelId="{0CA71E11-06DA-42F2-A91A-62A699EE17EC}" type="pres">
      <dgm:prSet presAssocID="{A249FE4A-DF59-449C-BC66-DEB1CBCCC8AE}" presName="space" presStyleCnt="0"/>
      <dgm:spPr/>
    </dgm:pt>
    <dgm:pt modelId="{FD2BD2E4-D624-4F1D-86A9-20998650C9D9}" type="pres">
      <dgm:prSet presAssocID="{CAE06484-8F6D-43A8-8A65-5BEC766B9FF3}" presName="composite" presStyleCnt="0"/>
      <dgm:spPr/>
    </dgm:pt>
    <dgm:pt modelId="{230B06D6-F9DA-4892-9215-399AD02FE858}" type="pres">
      <dgm:prSet presAssocID="{CAE06484-8F6D-43A8-8A65-5BEC766B9FF3}" presName="parTx" presStyleLbl="alignNode1" presStyleIdx="1" presStyleCnt="2">
        <dgm:presLayoutVars>
          <dgm:chMax val="0"/>
          <dgm:chPref val="0"/>
        </dgm:presLayoutVars>
      </dgm:prSet>
      <dgm:spPr/>
    </dgm:pt>
    <dgm:pt modelId="{958715A0-BE91-448C-9A44-6E3E0DED81BA}" type="pres">
      <dgm:prSet presAssocID="{CAE06484-8F6D-43A8-8A65-5BEC766B9FF3}" presName="desTx" presStyleLbl="alignAccFollowNode1" presStyleIdx="1" presStyleCnt="2">
        <dgm:presLayoutVars/>
      </dgm:prSet>
      <dgm:spPr/>
    </dgm:pt>
  </dgm:ptLst>
  <dgm:cxnLst>
    <dgm:cxn modelId="{C1E3B501-5073-45DE-AA42-E4CE0FA660FB}" srcId="{D9EC9241-5884-47EA-8FC1-E7B32E542562}" destId="{CAE06484-8F6D-43A8-8A65-5BEC766B9FF3}" srcOrd="1" destOrd="0" parTransId="{49FD6228-550A-4EA3-9B3E-3E7676BDCF86}" sibTransId="{4FEF1608-4A02-47AB-9255-0ACE6309178E}"/>
    <dgm:cxn modelId="{2709E507-3574-4251-A86D-9F330922D49D}" srcId="{F2855EFD-6325-4925-9D22-1D4ECCB3D1AE}" destId="{57E4C66C-DE73-414F-8E9E-3FF92EA60CBD}" srcOrd="1" destOrd="0" parTransId="{168F0D9C-B5CB-47A2-8C06-6ACC7E96F7B8}" sibTransId="{A8870A24-5CBA-4DD9-B1AE-44A0FCF4A9FE}"/>
    <dgm:cxn modelId="{10B2AC18-C768-407C-BFEE-F10E216B3D44}" type="presOf" srcId="{73B8F29C-BFF8-4183-AA03-718AFA5E8608}" destId="{F3C2DF1E-8CF1-4CF9-938B-C27E1DC73BCB}" srcOrd="0" destOrd="3" presId="urn:microsoft.com/office/officeart/2016/7/layout/ChevronBlockProcess"/>
    <dgm:cxn modelId="{1D942C1F-FAB5-4785-87E2-AB9EA99A5905}" type="presOf" srcId="{D8C8436F-5212-4AF6-A3D6-5E064659F441}" destId="{958715A0-BE91-448C-9A44-6E3E0DED81BA}" srcOrd="0" destOrd="1" presId="urn:microsoft.com/office/officeart/2016/7/layout/ChevronBlockProcess"/>
    <dgm:cxn modelId="{88714065-88CD-43D9-B723-463A739E4D84}" srcId="{994ACC7C-827B-418E-A1A2-D7C1B5108FB2}" destId="{D8C8436F-5212-4AF6-A3D6-5E064659F441}" srcOrd="0" destOrd="0" parTransId="{A098FCE1-7016-492B-86B1-D89C13385DF8}" sibTransId="{369CC51F-C516-46EC-892D-BB5506D2F3D2}"/>
    <dgm:cxn modelId="{5FC4EE49-9B88-418E-99D5-1DFAD4012469}" srcId="{994ACC7C-827B-418E-A1A2-D7C1B5108FB2}" destId="{6EF63B9E-E8AA-45CA-8C92-B20DDA329D75}" srcOrd="1" destOrd="0" parTransId="{7C36BD19-69AE-49EF-A12A-BE01FF8C268E}" sibTransId="{6C2E5F84-6D1B-476E-B840-0076A929E6A5}"/>
    <dgm:cxn modelId="{1B1B8F4A-E9B5-4202-A0BB-15849DD40737}" type="presOf" srcId="{6EF63B9E-E8AA-45CA-8C92-B20DDA329D75}" destId="{958715A0-BE91-448C-9A44-6E3E0DED81BA}" srcOrd="0" destOrd="2" presId="urn:microsoft.com/office/officeart/2016/7/layout/ChevronBlockProcess"/>
    <dgm:cxn modelId="{6985C36F-A3AC-4227-ACD8-538FD3F687E0}" type="presOf" srcId="{1946B5A3-F8D1-4D61-9BF7-1BBA39FFF907}" destId="{F3C2DF1E-8CF1-4CF9-938B-C27E1DC73BCB}" srcOrd="0" destOrd="1" presId="urn:microsoft.com/office/officeart/2016/7/layout/ChevronBlockProcess"/>
    <dgm:cxn modelId="{852B9C72-89F5-4604-A1AE-D20E335F1EAA}" srcId="{F2855EFD-6325-4925-9D22-1D4ECCB3D1AE}" destId="{73B8F29C-BFF8-4183-AA03-718AFA5E8608}" srcOrd="2" destOrd="0" parTransId="{853A9C2D-C9F4-473C-B7FC-48E7D4256A1C}" sibTransId="{CB5E9F60-AE2B-4E06-A376-980144D2A66D}"/>
    <dgm:cxn modelId="{16519854-6CED-4A4F-BD78-AE0FE6650AE3}" type="presOf" srcId="{CAE06484-8F6D-43A8-8A65-5BEC766B9FF3}" destId="{230B06D6-F9DA-4892-9215-399AD02FE858}" srcOrd="0" destOrd="0" presId="urn:microsoft.com/office/officeart/2016/7/layout/ChevronBlockProcess"/>
    <dgm:cxn modelId="{5DBC725A-57FE-4E69-B4B4-E7D2E0202750}" srcId="{D9EC9241-5884-47EA-8FC1-E7B32E542562}" destId="{42E3F783-CE82-4720-986C-089EFDF919E4}" srcOrd="0" destOrd="0" parTransId="{337E1908-851D-4E46-9555-D0CC584369CE}" sibTransId="{A249FE4A-DF59-449C-BC66-DEB1CBCCC8AE}"/>
    <dgm:cxn modelId="{5CE1D67D-1D49-4882-9E91-DB222147037A}" type="presOf" srcId="{D9EC9241-5884-47EA-8FC1-E7B32E542562}" destId="{31450F57-68D1-41E5-A304-3146A4439C9F}" srcOrd="0" destOrd="0" presId="urn:microsoft.com/office/officeart/2016/7/layout/ChevronBlockProcess"/>
    <dgm:cxn modelId="{32EDE69B-71CD-4717-85C1-B80F13B77B8A}" type="presOf" srcId="{F2855EFD-6325-4925-9D22-1D4ECCB3D1AE}" destId="{F3C2DF1E-8CF1-4CF9-938B-C27E1DC73BCB}" srcOrd="0" destOrd="0" presId="urn:microsoft.com/office/officeart/2016/7/layout/ChevronBlockProcess"/>
    <dgm:cxn modelId="{38660C9C-E06C-4D17-9562-A26C75E675C9}" type="presOf" srcId="{994ACC7C-827B-418E-A1A2-D7C1B5108FB2}" destId="{958715A0-BE91-448C-9A44-6E3E0DED81BA}" srcOrd="0" destOrd="0" presId="urn:microsoft.com/office/officeart/2016/7/layout/ChevronBlockProcess"/>
    <dgm:cxn modelId="{EF8E7FA2-FD78-498B-9497-B95A687CEBE8}" type="presOf" srcId="{42E3F783-CE82-4720-986C-089EFDF919E4}" destId="{A0F1A748-296D-4C9F-BB53-765E58CF51C1}" srcOrd="0" destOrd="0" presId="urn:microsoft.com/office/officeart/2016/7/layout/ChevronBlockProcess"/>
    <dgm:cxn modelId="{17C762AF-EB75-4E9E-995E-1D4B0BBD5643}" type="presOf" srcId="{57E4C66C-DE73-414F-8E9E-3FF92EA60CBD}" destId="{F3C2DF1E-8CF1-4CF9-938B-C27E1DC73BCB}" srcOrd="0" destOrd="2" presId="urn:microsoft.com/office/officeart/2016/7/layout/ChevronBlockProcess"/>
    <dgm:cxn modelId="{5E9CBEAF-1A88-4195-AD1A-9493A5D228E4}" srcId="{42E3F783-CE82-4720-986C-089EFDF919E4}" destId="{F2855EFD-6325-4925-9D22-1D4ECCB3D1AE}" srcOrd="0" destOrd="0" parTransId="{FCD0EB90-A358-41EF-8F67-C3783FDC8720}" sibTransId="{C8E6BF85-229D-446F-BE90-3ABDD9867C29}"/>
    <dgm:cxn modelId="{915EF1D2-FF03-4964-9FDE-DB21DEC5732F}" srcId="{CAE06484-8F6D-43A8-8A65-5BEC766B9FF3}" destId="{994ACC7C-827B-418E-A1A2-D7C1B5108FB2}" srcOrd="0" destOrd="0" parTransId="{A3BFDF09-7175-42CE-9030-4289C6A38C1D}" sibTransId="{9C02F822-069D-44D2-96D0-C06D54D32A09}"/>
    <dgm:cxn modelId="{AE1351E7-11C7-40ED-8441-E8DF8DF8FBBC}" srcId="{F2855EFD-6325-4925-9D22-1D4ECCB3D1AE}" destId="{1946B5A3-F8D1-4D61-9BF7-1BBA39FFF907}" srcOrd="0" destOrd="0" parTransId="{2C94A730-4BFA-4CD9-AA2A-8D1BDCF4708E}" sibTransId="{74BD17F4-F8EC-477D-9857-B1C34EC39286}"/>
    <dgm:cxn modelId="{F09D4338-5EDB-4049-B660-CC77EF733E70}" type="presParOf" srcId="{31450F57-68D1-41E5-A304-3146A4439C9F}" destId="{DB4F5AFC-5A6A-4078-9E65-45F0EED137EB}" srcOrd="0" destOrd="0" presId="urn:microsoft.com/office/officeart/2016/7/layout/ChevronBlockProcess"/>
    <dgm:cxn modelId="{D152DC75-6302-4C75-A89F-AC7904429C52}" type="presParOf" srcId="{DB4F5AFC-5A6A-4078-9E65-45F0EED137EB}" destId="{A0F1A748-296D-4C9F-BB53-765E58CF51C1}" srcOrd="0" destOrd="0" presId="urn:microsoft.com/office/officeart/2016/7/layout/ChevronBlockProcess"/>
    <dgm:cxn modelId="{F9BD7CE8-657E-4C4D-B29E-47BDFE89695B}" type="presParOf" srcId="{DB4F5AFC-5A6A-4078-9E65-45F0EED137EB}" destId="{F3C2DF1E-8CF1-4CF9-938B-C27E1DC73BCB}" srcOrd="1" destOrd="0" presId="urn:microsoft.com/office/officeart/2016/7/layout/ChevronBlockProcess"/>
    <dgm:cxn modelId="{884BF00D-403E-4A60-AAA8-A3F863892992}" type="presParOf" srcId="{31450F57-68D1-41E5-A304-3146A4439C9F}" destId="{0CA71E11-06DA-42F2-A91A-62A699EE17EC}" srcOrd="1" destOrd="0" presId="urn:microsoft.com/office/officeart/2016/7/layout/ChevronBlockProcess"/>
    <dgm:cxn modelId="{47E5EB2F-F018-4249-BB87-35694BD114B0}" type="presParOf" srcId="{31450F57-68D1-41E5-A304-3146A4439C9F}" destId="{FD2BD2E4-D624-4F1D-86A9-20998650C9D9}" srcOrd="2" destOrd="0" presId="urn:microsoft.com/office/officeart/2016/7/layout/ChevronBlockProcess"/>
    <dgm:cxn modelId="{AADD1B43-9C56-449E-B4B6-319BFB4622DB}" type="presParOf" srcId="{FD2BD2E4-D624-4F1D-86A9-20998650C9D9}" destId="{230B06D6-F9DA-4892-9215-399AD02FE858}" srcOrd="0" destOrd="0" presId="urn:microsoft.com/office/officeart/2016/7/layout/ChevronBlockProcess"/>
    <dgm:cxn modelId="{FDAB10E1-8C32-43F9-8C4F-93EF8A4E6ECF}" type="presParOf" srcId="{FD2BD2E4-D624-4F1D-86A9-20998650C9D9}" destId="{958715A0-BE91-448C-9A44-6E3E0DED81BA}"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6A7D0-AA56-462D-A3D6-5492D9AAB19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CA42435B-3C74-42FF-8D26-3825161A42B3}">
      <dgm:prSet/>
      <dgm:spPr/>
      <dgm:t>
        <a:bodyPr/>
        <a:lstStyle/>
        <a:p>
          <a:r>
            <a:rPr lang="en-US"/>
            <a:t>Step 4: Develop your introduction</a:t>
          </a:r>
        </a:p>
      </dgm:t>
    </dgm:pt>
    <dgm:pt modelId="{CE58AD52-9BB5-4198-B860-B5D7771D3C90}" type="parTrans" cxnId="{FA374D87-92BD-48CA-9789-0FC005262B54}">
      <dgm:prSet/>
      <dgm:spPr/>
      <dgm:t>
        <a:bodyPr/>
        <a:lstStyle/>
        <a:p>
          <a:endParaRPr lang="en-US"/>
        </a:p>
      </dgm:t>
    </dgm:pt>
    <dgm:pt modelId="{0D6DD4D1-584F-484A-82F2-455E69C8ACD2}" type="sibTrans" cxnId="{FA374D87-92BD-48CA-9789-0FC005262B54}">
      <dgm:prSet/>
      <dgm:spPr/>
      <dgm:t>
        <a:bodyPr/>
        <a:lstStyle/>
        <a:p>
          <a:endParaRPr lang="en-US"/>
        </a:p>
      </dgm:t>
    </dgm:pt>
    <dgm:pt modelId="{1270E6A6-16BC-433E-9F7D-4BC79E09EC65}">
      <dgm:prSet/>
      <dgm:spPr/>
      <dgm:t>
        <a:bodyPr/>
        <a:lstStyle/>
        <a:p>
          <a:r>
            <a:rPr lang="en-US"/>
            <a:t>- The introduction is about four or five sentences written by yourself that tell the audience the theme, author and title of your piece. </a:t>
          </a:r>
        </a:p>
      </dgm:t>
    </dgm:pt>
    <dgm:pt modelId="{94DA72D6-C4CD-4AF5-9539-E3F56DCD376D}" type="parTrans" cxnId="{061E325D-2E50-4596-8FF3-3DD1823B9BD4}">
      <dgm:prSet/>
      <dgm:spPr/>
      <dgm:t>
        <a:bodyPr/>
        <a:lstStyle/>
        <a:p>
          <a:endParaRPr lang="en-US"/>
        </a:p>
      </dgm:t>
    </dgm:pt>
    <dgm:pt modelId="{21288FD6-AA60-4A32-AA01-647B79E6EED4}" type="sibTrans" cxnId="{061E325D-2E50-4596-8FF3-3DD1823B9BD4}">
      <dgm:prSet/>
      <dgm:spPr/>
      <dgm:t>
        <a:bodyPr/>
        <a:lstStyle/>
        <a:p>
          <a:endParaRPr lang="en-US"/>
        </a:p>
      </dgm:t>
    </dgm:pt>
    <dgm:pt modelId="{1DCF3DD8-3764-4B01-9356-3932127775AD}">
      <dgm:prSet/>
      <dgm:spPr/>
      <dgm:t>
        <a:bodyPr/>
        <a:lstStyle/>
        <a:p>
          <a:r>
            <a:rPr lang="en-US"/>
            <a:t>Step 5: Performing</a:t>
          </a:r>
        </a:p>
      </dgm:t>
    </dgm:pt>
    <dgm:pt modelId="{3C49589A-CA99-4E28-9158-E7B39793C1B6}" type="parTrans" cxnId="{03C63A4B-5A24-4E18-8D29-93BBBF6591D0}">
      <dgm:prSet/>
      <dgm:spPr/>
      <dgm:t>
        <a:bodyPr/>
        <a:lstStyle/>
        <a:p>
          <a:endParaRPr lang="en-US"/>
        </a:p>
      </dgm:t>
    </dgm:pt>
    <dgm:pt modelId="{90F7638F-E1A7-4F2B-9409-550F3FE17316}" type="sibTrans" cxnId="{03C63A4B-5A24-4E18-8D29-93BBBF6591D0}">
      <dgm:prSet/>
      <dgm:spPr/>
      <dgm:t>
        <a:bodyPr/>
        <a:lstStyle/>
        <a:p>
          <a:endParaRPr lang="en-US"/>
        </a:p>
      </dgm:t>
    </dgm:pt>
    <dgm:pt modelId="{47BF882C-978C-4C73-AF2D-6D6F85323489}">
      <dgm:prSet/>
      <dgm:spPr/>
      <dgm:t>
        <a:bodyPr/>
        <a:lstStyle/>
        <a:p>
          <a:r>
            <a:rPr lang="en-US"/>
            <a:t>- Memorize your piece</a:t>
          </a:r>
        </a:p>
      </dgm:t>
    </dgm:pt>
    <dgm:pt modelId="{0688EEA3-4263-4CA8-8ABF-667FDE992EAD}" type="parTrans" cxnId="{C14A98BD-4DBF-449C-992F-BE7FC84E1CEF}">
      <dgm:prSet/>
      <dgm:spPr/>
      <dgm:t>
        <a:bodyPr/>
        <a:lstStyle/>
        <a:p>
          <a:endParaRPr lang="en-US"/>
        </a:p>
      </dgm:t>
    </dgm:pt>
    <dgm:pt modelId="{BB95DEF3-B9A7-427C-BE42-2DD2DCC33E08}" type="sibTrans" cxnId="{C14A98BD-4DBF-449C-992F-BE7FC84E1CEF}">
      <dgm:prSet/>
      <dgm:spPr/>
      <dgm:t>
        <a:bodyPr/>
        <a:lstStyle/>
        <a:p>
          <a:endParaRPr lang="en-US"/>
        </a:p>
      </dgm:t>
    </dgm:pt>
    <dgm:pt modelId="{C714F779-2FB1-4D60-890F-E296D36AE84D}">
      <dgm:prSet/>
      <dgm:spPr/>
      <dgm:t>
        <a:bodyPr/>
        <a:lstStyle/>
        <a:p>
          <a:r>
            <a:rPr lang="en-US"/>
            <a:t>- WORK ON CHARACTER POPPING (HI) </a:t>
          </a:r>
        </a:p>
      </dgm:t>
    </dgm:pt>
    <dgm:pt modelId="{3ACE775B-DCA1-47BA-94DF-55E82B4BA178}" type="parTrans" cxnId="{CDDFDF94-5D1C-4F9A-868F-8FADE2EA4B8F}">
      <dgm:prSet/>
      <dgm:spPr/>
      <dgm:t>
        <a:bodyPr/>
        <a:lstStyle/>
        <a:p>
          <a:endParaRPr lang="en-US"/>
        </a:p>
      </dgm:t>
    </dgm:pt>
    <dgm:pt modelId="{C94E16FC-2128-4577-8FAE-D819AE0A6DF9}" type="sibTrans" cxnId="{CDDFDF94-5D1C-4F9A-868F-8FADE2EA4B8F}">
      <dgm:prSet/>
      <dgm:spPr/>
      <dgm:t>
        <a:bodyPr/>
        <a:lstStyle/>
        <a:p>
          <a:endParaRPr lang="en-US"/>
        </a:p>
      </dgm:t>
    </dgm:pt>
    <dgm:pt modelId="{DDF85352-83D3-4872-A3DF-5B9C44FA8F31}">
      <dgm:prSet/>
      <dgm:spPr/>
      <dgm:t>
        <a:bodyPr/>
        <a:lstStyle/>
        <a:p>
          <a:r>
            <a:rPr lang="en-US"/>
            <a:t>- Develop characters</a:t>
          </a:r>
        </a:p>
      </dgm:t>
    </dgm:pt>
    <dgm:pt modelId="{82D56E5B-B612-48D0-843F-72AC4C1E9D6D}" type="parTrans" cxnId="{1D519318-4535-4AD3-A81D-377CB15DBDFE}">
      <dgm:prSet/>
      <dgm:spPr/>
      <dgm:t>
        <a:bodyPr/>
        <a:lstStyle/>
        <a:p>
          <a:endParaRPr lang="en-US"/>
        </a:p>
      </dgm:t>
    </dgm:pt>
    <dgm:pt modelId="{D70C74F0-FF32-476B-985D-22004380339D}" type="sibTrans" cxnId="{1D519318-4535-4AD3-A81D-377CB15DBDFE}">
      <dgm:prSet/>
      <dgm:spPr/>
      <dgm:t>
        <a:bodyPr/>
        <a:lstStyle/>
        <a:p>
          <a:endParaRPr lang="en-US"/>
        </a:p>
      </dgm:t>
    </dgm:pt>
    <dgm:pt modelId="{B7F6F566-0A4B-4557-9598-ABF36FB4D2C9}">
      <dgm:prSet/>
      <dgm:spPr/>
      <dgm:t>
        <a:bodyPr/>
        <a:lstStyle/>
        <a:p>
          <a:r>
            <a:rPr lang="en-US"/>
            <a:t>- Incorporate Choreography movements</a:t>
          </a:r>
        </a:p>
      </dgm:t>
    </dgm:pt>
    <dgm:pt modelId="{C25B683E-B522-4F49-B6F4-342ACDD9D7C6}" type="parTrans" cxnId="{EE922EA2-DEA7-479C-9959-85C0C7E9F4A7}">
      <dgm:prSet/>
      <dgm:spPr/>
      <dgm:t>
        <a:bodyPr/>
        <a:lstStyle/>
        <a:p>
          <a:endParaRPr lang="en-US"/>
        </a:p>
      </dgm:t>
    </dgm:pt>
    <dgm:pt modelId="{2A450ACA-2DBF-451C-B1DD-820906B3E663}" type="sibTrans" cxnId="{EE922EA2-DEA7-479C-9959-85C0C7E9F4A7}">
      <dgm:prSet/>
      <dgm:spPr/>
      <dgm:t>
        <a:bodyPr/>
        <a:lstStyle/>
        <a:p>
          <a:endParaRPr lang="en-US"/>
        </a:p>
      </dgm:t>
    </dgm:pt>
    <dgm:pt modelId="{B111602B-116A-4891-B45A-E71B300C3FCA}" type="pres">
      <dgm:prSet presAssocID="{20F6A7D0-AA56-462D-A3D6-5492D9AAB194}" presName="Name0" presStyleCnt="0">
        <dgm:presLayoutVars>
          <dgm:dir/>
          <dgm:animLvl val="lvl"/>
          <dgm:resizeHandles val="exact"/>
        </dgm:presLayoutVars>
      </dgm:prSet>
      <dgm:spPr/>
    </dgm:pt>
    <dgm:pt modelId="{0ABE9F51-BEAF-40AC-9FA3-408088A17728}" type="pres">
      <dgm:prSet presAssocID="{CA42435B-3C74-42FF-8D26-3825161A42B3}" presName="linNode" presStyleCnt="0"/>
      <dgm:spPr/>
    </dgm:pt>
    <dgm:pt modelId="{B8105717-ABCE-459C-BBC1-0BF228D06F59}" type="pres">
      <dgm:prSet presAssocID="{CA42435B-3C74-42FF-8D26-3825161A42B3}" presName="parentText" presStyleLbl="node1" presStyleIdx="0" presStyleCnt="2">
        <dgm:presLayoutVars>
          <dgm:chMax val="1"/>
          <dgm:bulletEnabled val="1"/>
        </dgm:presLayoutVars>
      </dgm:prSet>
      <dgm:spPr/>
    </dgm:pt>
    <dgm:pt modelId="{C3141E99-B93D-4132-BFD9-ADBF258522BF}" type="pres">
      <dgm:prSet presAssocID="{CA42435B-3C74-42FF-8D26-3825161A42B3}" presName="descendantText" presStyleLbl="alignAccFollowNode1" presStyleIdx="0" presStyleCnt="2">
        <dgm:presLayoutVars>
          <dgm:bulletEnabled val="1"/>
        </dgm:presLayoutVars>
      </dgm:prSet>
      <dgm:spPr/>
    </dgm:pt>
    <dgm:pt modelId="{5C6EE4F0-B856-4B9B-95B4-0FD08B18D787}" type="pres">
      <dgm:prSet presAssocID="{0D6DD4D1-584F-484A-82F2-455E69C8ACD2}" presName="sp" presStyleCnt="0"/>
      <dgm:spPr/>
    </dgm:pt>
    <dgm:pt modelId="{529EE24B-EDA6-43DE-8809-4D5F3C570675}" type="pres">
      <dgm:prSet presAssocID="{1DCF3DD8-3764-4B01-9356-3932127775AD}" presName="linNode" presStyleCnt="0"/>
      <dgm:spPr/>
    </dgm:pt>
    <dgm:pt modelId="{CF27606C-22B2-4B70-A8D4-7D526AAE8189}" type="pres">
      <dgm:prSet presAssocID="{1DCF3DD8-3764-4B01-9356-3932127775AD}" presName="parentText" presStyleLbl="node1" presStyleIdx="1" presStyleCnt="2">
        <dgm:presLayoutVars>
          <dgm:chMax val="1"/>
          <dgm:bulletEnabled val="1"/>
        </dgm:presLayoutVars>
      </dgm:prSet>
      <dgm:spPr/>
    </dgm:pt>
    <dgm:pt modelId="{620D4966-8F41-4F57-97A0-B0B21E2B6434}" type="pres">
      <dgm:prSet presAssocID="{1DCF3DD8-3764-4B01-9356-3932127775AD}" presName="descendantText" presStyleLbl="alignAccFollowNode1" presStyleIdx="1" presStyleCnt="2">
        <dgm:presLayoutVars>
          <dgm:bulletEnabled val="1"/>
        </dgm:presLayoutVars>
      </dgm:prSet>
      <dgm:spPr/>
    </dgm:pt>
  </dgm:ptLst>
  <dgm:cxnLst>
    <dgm:cxn modelId="{4CA7F701-D31A-40E6-8D58-EAA6E2342FD7}" type="presOf" srcId="{47BF882C-978C-4C73-AF2D-6D6F85323489}" destId="{620D4966-8F41-4F57-97A0-B0B21E2B6434}" srcOrd="0" destOrd="0" presId="urn:microsoft.com/office/officeart/2005/8/layout/vList5"/>
    <dgm:cxn modelId="{1D519318-4535-4AD3-A81D-377CB15DBDFE}" srcId="{1DCF3DD8-3764-4B01-9356-3932127775AD}" destId="{DDF85352-83D3-4872-A3DF-5B9C44FA8F31}" srcOrd="2" destOrd="0" parTransId="{82D56E5B-B612-48D0-843F-72AC4C1E9D6D}" sibTransId="{D70C74F0-FF32-476B-985D-22004380339D}"/>
    <dgm:cxn modelId="{061E325D-2E50-4596-8FF3-3DD1823B9BD4}" srcId="{CA42435B-3C74-42FF-8D26-3825161A42B3}" destId="{1270E6A6-16BC-433E-9F7D-4BC79E09EC65}" srcOrd="0" destOrd="0" parTransId="{94DA72D6-C4CD-4AF5-9539-E3F56DCD376D}" sibTransId="{21288FD6-AA60-4A32-AA01-647B79E6EED4}"/>
    <dgm:cxn modelId="{6E884F60-EB23-4A20-88EB-4A1A403DB4C8}" type="presOf" srcId="{1270E6A6-16BC-433E-9F7D-4BC79E09EC65}" destId="{C3141E99-B93D-4132-BFD9-ADBF258522BF}" srcOrd="0" destOrd="0" presId="urn:microsoft.com/office/officeart/2005/8/layout/vList5"/>
    <dgm:cxn modelId="{03C63A4B-5A24-4E18-8D29-93BBBF6591D0}" srcId="{20F6A7D0-AA56-462D-A3D6-5492D9AAB194}" destId="{1DCF3DD8-3764-4B01-9356-3932127775AD}" srcOrd="1" destOrd="0" parTransId="{3C49589A-CA99-4E28-9158-E7B39793C1B6}" sibTransId="{90F7638F-E1A7-4F2B-9409-550F3FE17316}"/>
    <dgm:cxn modelId="{1B875A71-BBEA-49E8-AC57-19F6F030A2C0}" type="presOf" srcId="{1DCF3DD8-3764-4B01-9356-3932127775AD}" destId="{CF27606C-22B2-4B70-A8D4-7D526AAE8189}" srcOrd="0" destOrd="0" presId="urn:microsoft.com/office/officeart/2005/8/layout/vList5"/>
    <dgm:cxn modelId="{8F902A58-1A78-4A3F-B53C-70DCA0D55ACD}" type="presOf" srcId="{CA42435B-3C74-42FF-8D26-3825161A42B3}" destId="{B8105717-ABCE-459C-BBC1-0BF228D06F59}" srcOrd="0" destOrd="0" presId="urn:microsoft.com/office/officeart/2005/8/layout/vList5"/>
    <dgm:cxn modelId="{39436659-238A-4A0B-9949-259A60D90935}" type="presOf" srcId="{20F6A7D0-AA56-462D-A3D6-5492D9AAB194}" destId="{B111602B-116A-4891-B45A-E71B300C3FCA}" srcOrd="0" destOrd="0" presId="urn:microsoft.com/office/officeart/2005/8/layout/vList5"/>
    <dgm:cxn modelId="{FA374D87-92BD-48CA-9789-0FC005262B54}" srcId="{20F6A7D0-AA56-462D-A3D6-5492D9AAB194}" destId="{CA42435B-3C74-42FF-8D26-3825161A42B3}" srcOrd="0" destOrd="0" parTransId="{CE58AD52-9BB5-4198-B860-B5D7771D3C90}" sibTransId="{0D6DD4D1-584F-484A-82F2-455E69C8ACD2}"/>
    <dgm:cxn modelId="{CDDFDF94-5D1C-4F9A-868F-8FADE2EA4B8F}" srcId="{1DCF3DD8-3764-4B01-9356-3932127775AD}" destId="{C714F779-2FB1-4D60-890F-E296D36AE84D}" srcOrd="1" destOrd="0" parTransId="{3ACE775B-DCA1-47BA-94DF-55E82B4BA178}" sibTransId="{C94E16FC-2128-4577-8FAE-D819AE0A6DF9}"/>
    <dgm:cxn modelId="{EE922EA2-DEA7-479C-9959-85C0C7E9F4A7}" srcId="{1DCF3DD8-3764-4B01-9356-3932127775AD}" destId="{B7F6F566-0A4B-4557-9598-ABF36FB4D2C9}" srcOrd="3" destOrd="0" parTransId="{C25B683E-B522-4F49-B6F4-342ACDD9D7C6}" sibTransId="{2A450ACA-2DBF-451C-B1DD-820906B3E663}"/>
    <dgm:cxn modelId="{C14A98BD-4DBF-449C-992F-BE7FC84E1CEF}" srcId="{1DCF3DD8-3764-4B01-9356-3932127775AD}" destId="{47BF882C-978C-4C73-AF2D-6D6F85323489}" srcOrd="0" destOrd="0" parTransId="{0688EEA3-4263-4CA8-8ABF-667FDE992EAD}" sibTransId="{BB95DEF3-B9A7-427C-BE42-2DD2DCC33E08}"/>
    <dgm:cxn modelId="{F1618DE7-12BB-4667-9FB4-71C77AB55318}" type="presOf" srcId="{B7F6F566-0A4B-4557-9598-ABF36FB4D2C9}" destId="{620D4966-8F41-4F57-97A0-B0B21E2B6434}" srcOrd="0" destOrd="3" presId="urn:microsoft.com/office/officeart/2005/8/layout/vList5"/>
    <dgm:cxn modelId="{47D108F7-70D6-4FF9-BA5A-EEDC6777FBC0}" type="presOf" srcId="{C714F779-2FB1-4D60-890F-E296D36AE84D}" destId="{620D4966-8F41-4F57-97A0-B0B21E2B6434}" srcOrd="0" destOrd="1" presId="urn:microsoft.com/office/officeart/2005/8/layout/vList5"/>
    <dgm:cxn modelId="{45BE19FF-9A96-4C69-A298-F523A71B0B50}" type="presOf" srcId="{DDF85352-83D3-4872-A3DF-5B9C44FA8F31}" destId="{620D4966-8F41-4F57-97A0-B0B21E2B6434}" srcOrd="0" destOrd="2" presId="urn:microsoft.com/office/officeart/2005/8/layout/vList5"/>
    <dgm:cxn modelId="{7515487D-E027-4514-9D07-BD5737E939E8}" type="presParOf" srcId="{B111602B-116A-4891-B45A-E71B300C3FCA}" destId="{0ABE9F51-BEAF-40AC-9FA3-408088A17728}" srcOrd="0" destOrd="0" presId="urn:microsoft.com/office/officeart/2005/8/layout/vList5"/>
    <dgm:cxn modelId="{A45724BF-7E20-4F06-BA12-5E82379ABBC6}" type="presParOf" srcId="{0ABE9F51-BEAF-40AC-9FA3-408088A17728}" destId="{B8105717-ABCE-459C-BBC1-0BF228D06F59}" srcOrd="0" destOrd="0" presId="urn:microsoft.com/office/officeart/2005/8/layout/vList5"/>
    <dgm:cxn modelId="{CB2ACFC2-BFE3-4BD2-929D-BFDD872066D9}" type="presParOf" srcId="{0ABE9F51-BEAF-40AC-9FA3-408088A17728}" destId="{C3141E99-B93D-4132-BFD9-ADBF258522BF}" srcOrd="1" destOrd="0" presId="urn:microsoft.com/office/officeart/2005/8/layout/vList5"/>
    <dgm:cxn modelId="{7A7E0715-B2CC-420F-BE6E-2F51C6A70E54}" type="presParOf" srcId="{B111602B-116A-4891-B45A-E71B300C3FCA}" destId="{5C6EE4F0-B856-4B9B-95B4-0FD08B18D787}" srcOrd="1" destOrd="0" presId="urn:microsoft.com/office/officeart/2005/8/layout/vList5"/>
    <dgm:cxn modelId="{F54649C4-0840-4AA9-B663-B19ED93D233C}" type="presParOf" srcId="{B111602B-116A-4891-B45A-E71B300C3FCA}" destId="{529EE24B-EDA6-43DE-8809-4D5F3C570675}" srcOrd="2" destOrd="0" presId="urn:microsoft.com/office/officeart/2005/8/layout/vList5"/>
    <dgm:cxn modelId="{2D5940D0-E245-4BB6-A9EE-5CF2885B1CCE}" type="presParOf" srcId="{529EE24B-EDA6-43DE-8809-4D5F3C570675}" destId="{CF27606C-22B2-4B70-A8D4-7D526AAE8189}" srcOrd="0" destOrd="0" presId="urn:microsoft.com/office/officeart/2005/8/layout/vList5"/>
    <dgm:cxn modelId="{AD410773-9712-477B-973A-C90AEE68CB64}" type="presParOf" srcId="{529EE24B-EDA6-43DE-8809-4D5F3C570675}" destId="{620D4966-8F41-4F57-97A0-B0B21E2B64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ADF40-FCB6-4EC4-8879-56082D71C24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FB0B234-E62F-4F43-84E4-BB077E95F20A}">
      <dgm:prSet/>
      <dgm:spPr/>
      <dgm:t>
        <a:bodyPr/>
        <a:lstStyle/>
        <a:p>
          <a:r>
            <a:rPr lang="en-US"/>
            <a:t>Humorous Interpretation (HI)</a:t>
          </a:r>
        </a:p>
      </dgm:t>
    </dgm:pt>
    <dgm:pt modelId="{4A7FCB6D-64D9-4FD0-AE07-67F5C2D4921E}" type="parTrans" cxnId="{2DA13C56-C884-4054-A8B5-56801EECB94F}">
      <dgm:prSet/>
      <dgm:spPr/>
      <dgm:t>
        <a:bodyPr/>
        <a:lstStyle/>
        <a:p>
          <a:endParaRPr lang="en-US"/>
        </a:p>
      </dgm:t>
    </dgm:pt>
    <dgm:pt modelId="{E0DA26C9-EB4C-458A-9867-84D2D550A5E4}" type="sibTrans" cxnId="{2DA13C56-C884-4054-A8B5-56801EECB94F}">
      <dgm:prSet/>
      <dgm:spPr/>
      <dgm:t>
        <a:bodyPr/>
        <a:lstStyle/>
        <a:p>
          <a:endParaRPr lang="en-US"/>
        </a:p>
      </dgm:t>
    </dgm:pt>
    <dgm:pt modelId="{4823867A-D1FA-4FF9-8369-705A3A6D543B}">
      <dgm:prSet/>
      <dgm:spPr/>
      <dgm:t>
        <a:bodyPr/>
        <a:lstStyle/>
        <a:p>
          <a:r>
            <a:rPr lang="en-US"/>
            <a:t>Dramatic Interpretation (DI)</a:t>
          </a:r>
        </a:p>
      </dgm:t>
    </dgm:pt>
    <dgm:pt modelId="{E3385380-8159-4747-B8D3-C8E59AB14276}" type="parTrans" cxnId="{34750977-A307-4089-93B5-34F805B475E0}">
      <dgm:prSet/>
      <dgm:spPr/>
      <dgm:t>
        <a:bodyPr/>
        <a:lstStyle/>
        <a:p>
          <a:endParaRPr lang="en-US"/>
        </a:p>
      </dgm:t>
    </dgm:pt>
    <dgm:pt modelId="{FD1FA75D-B396-4966-90FD-3051E2B4B334}" type="sibTrans" cxnId="{34750977-A307-4089-93B5-34F805B475E0}">
      <dgm:prSet/>
      <dgm:spPr/>
      <dgm:t>
        <a:bodyPr/>
        <a:lstStyle/>
        <a:p>
          <a:endParaRPr lang="en-US"/>
        </a:p>
      </dgm:t>
    </dgm:pt>
    <dgm:pt modelId="{B6991935-A51A-47D3-9308-AAAA7926E950}">
      <dgm:prSet/>
      <dgm:spPr/>
      <dgm:t>
        <a:bodyPr/>
        <a:lstStyle/>
        <a:p>
          <a:r>
            <a:rPr lang="en-US"/>
            <a:t>DUO Interpretation -DUO Can be Humorous (HDA) or Dramatic (DDA)</a:t>
          </a:r>
        </a:p>
      </dgm:t>
    </dgm:pt>
    <dgm:pt modelId="{1B111797-D1DC-4A16-81BE-CA03E6AFECF0}" type="parTrans" cxnId="{409E166B-E06C-4723-B6B6-A749F3816410}">
      <dgm:prSet/>
      <dgm:spPr/>
      <dgm:t>
        <a:bodyPr/>
        <a:lstStyle/>
        <a:p>
          <a:endParaRPr lang="en-US"/>
        </a:p>
      </dgm:t>
    </dgm:pt>
    <dgm:pt modelId="{80DFFBF6-82CD-4EF0-84EA-E53A924FD4FE}" type="sibTrans" cxnId="{409E166B-E06C-4723-B6B6-A749F3816410}">
      <dgm:prSet/>
      <dgm:spPr/>
      <dgm:t>
        <a:bodyPr/>
        <a:lstStyle/>
        <a:p>
          <a:endParaRPr lang="en-US"/>
        </a:p>
      </dgm:t>
    </dgm:pt>
    <dgm:pt modelId="{DAAA1A63-F508-482D-A4E3-D58EA13324ED}">
      <dgm:prSet/>
      <dgm:spPr/>
      <dgm:t>
        <a:bodyPr/>
        <a:lstStyle/>
        <a:p>
          <a:r>
            <a:rPr lang="en-US"/>
            <a:t>Prose/Poetry (PRO/PO)</a:t>
          </a:r>
        </a:p>
      </dgm:t>
    </dgm:pt>
    <dgm:pt modelId="{AB4FA063-C9A7-4CC1-A872-23939F34B9AE}" type="parTrans" cxnId="{2357C310-08BC-4C81-9C04-8AC2FCE872A6}">
      <dgm:prSet/>
      <dgm:spPr/>
      <dgm:t>
        <a:bodyPr/>
        <a:lstStyle/>
        <a:p>
          <a:endParaRPr lang="en-US"/>
        </a:p>
      </dgm:t>
    </dgm:pt>
    <dgm:pt modelId="{0B5FDF22-EC25-46A0-A996-04F3B886FB91}" type="sibTrans" cxnId="{2357C310-08BC-4C81-9C04-8AC2FCE872A6}">
      <dgm:prSet/>
      <dgm:spPr/>
      <dgm:t>
        <a:bodyPr/>
        <a:lstStyle/>
        <a:p>
          <a:endParaRPr lang="en-US"/>
        </a:p>
      </dgm:t>
    </dgm:pt>
    <dgm:pt modelId="{5F50C79B-66C4-4CFF-A594-D322A9EFF6FB}" type="pres">
      <dgm:prSet presAssocID="{6CBADF40-FCB6-4EC4-8879-56082D71C243}" presName="root" presStyleCnt="0">
        <dgm:presLayoutVars>
          <dgm:dir/>
          <dgm:resizeHandles val="exact"/>
        </dgm:presLayoutVars>
      </dgm:prSet>
      <dgm:spPr/>
    </dgm:pt>
    <dgm:pt modelId="{405C08DC-9E42-47B3-AF17-6BF5123D379E}" type="pres">
      <dgm:prSet presAssocID="{6CBADF40-FCB6-4EC4-8879-56082D71C243}" presName="container" presStyleCnt="0">
        <dgm:presLayoutVars>
          <dgm:dir/>
          <dgm:resizeHandles val="exact"/>
        </dgm:presLayoutVars>
      </dgm:prSet>
      <dgm:spPr/>
    </dgm:pt>
    <dgm:pt modelId="{E1831184-17E8-42AE-B415-9A22BEB7B921}" type="pres">
      <dgm:prSet presAssocID="{BFB0B234-E62F-4F43-84E4-BB077E95F20A}" presName="compNode" presStyleCnt="0"/>
      <dgm:spPr/>
    </dgm:pt>
    <dgm:pt modelId="{C8496B35-6C3F-47D1-8F31-E5FD20B3B053}" type="pres">
      <dgm:prSet presAssocID="{BFB0B234-E62F-4F43-84E4-BB077E95F20A}" presName="iconBgRect" presStyleLbl="bgShp" presStyleIdx="0" presStyleCnt="4"/>
      <dgm:spPr/>
    </dgm:pt>
    <dgm:pt modelId="{535DE09B-6A45-493F-A5D1-58AFA28DC305}" type="pres">
      <dgm:prSet presAssocID="{BFB0B234-E62F-4F43-84E4-BB077E95F2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C3FA3117-A809-47EB-84CD-938490C5DFC9}" type="pres">
      <dgm:prSet presAssocID="{BFB0B234-E62F-4F43-84E4-BB077E95F20A}" presName="spaceRect" presStyleCnt="0"/>
      <dgm:spPr/>
    </dgm:pt>
    <dgm:pt modelId="{9BAB86E1-0CCE-492D-89C2-B0AF9DD87ED2}" type="pres">
      <dgm:prSet presAssocID="{BFB0B234-E62F-4F43-84E4-BB077E95F20A}" presName="textRect" presStyleLbl="revTx" presStyleIdx="0" presStyleCnt="4">
        <dgm:presLayoutVars>
          <dgm:chMax val="1"/>
          <dgm:chPref val="1"/>
        </dgm:presLayoutVars>
      </dgm:prSet>
      <dgm:spPr/>
    </dgm:pt>
    <dgm:pt modelId="{AC36BB89-754C-452F-B823-E95FD1CA0E91}" type="pres">
      <dgm:prSet presAssocID="{E0DA26C9-EB4C-458A-9867-84D2D550A5E4}" presName="sibTrans" presStyleLbl="sibTrans2D1" presStyleIdx="0" presStyleCnt="0"/>
      <dgm:spPr/>
    </dgm:pt>
    <dgm:pt modelId="{979CBC17-62A5-4201-8D82-2D06885987F9}" type="pres">
      <dgm:prSet presAssocID="{4823867A-D1FA-4FF9-8369-705A3A6D543B}" presName="compNode" presStyleCnt="0"/>
      <dgm:spPr/>
    </dgm:pt>
    <dgm:pt modelId="{8535845F-1B75-4B20-B4DD-A571BD3C1A5E}" type="pres">
      <dgm:prSet presAssocID="{4823867A-D1FA-4FF9-8369-705A3A6D543B}" presName="iconBgRect" presStyleLbl="bgShp" presStyleIdx="1" presStyleCnt="4"/>
      <dgm:spPr/>
    </dgm:pt>
    <dgm:pt modelId="{7107E0F4-AB3B-4C7C-BDDE-042C31881FEB}" type="pres">
      <dgm:prSet presAssocID="{4823867A-D1FA-4FF9-8369-705A3A6D54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96CFD1DF-F5F1-4439-A9E9-983BF1DF10C5}" type="pres">
      <dgm:prSet presAssocID="{4823867A-D1FA-4FF9-8369-705A3A6D543B}" presName="spaceRect" presStyleCnt="0"/>
      <dgm:spPr/>
    </dgm:pt>
    <dgm:pt modelId="{48028991-D19F-4726-B32D-055BEB5EE8CB}" type="pres">
      <dgm:prSet presAssocID="{4823867A-D1FA-4FF9-8369-705A3A6D543B}" presName="textRect" presStyleLbl="revTx" presStyleIdx="1" presStyleCnt="4">
        <dgm:presLayoutVars>
          <dgm:chMax val="1"/>
          <dgm:chPref val="1"/>
        </dgm:presLayoutVars>
      </dgm:prSet>
      <dgm:spPr/>
    </dgm:pt>
    <dgm:pt modelId="{81252995-A385-44B2-AB27-4717497F52B7}" type="pres">
      <dgm:prSet presAssocID="{FD1FA75D-B396-4966-90FD-3051E2B4B334}" presName="sibTrans" presStyleLbl="sibTrans2D1" presStyleIdx="0" presStyleCnt="0"/>
      <dgm:spPr/>
    </dgm:pt>
    <dgm:pt modelId="{3C2B3D37-867D-464B-A122-296A75D97F92}" type="pres">
      <dgm:prSet presAssocID="{B6991935-A51A-47D3-9308-AAAA7926E950}" presName="compNode" presStyleCnt="0"/>
      <dgm:spPr/>
    </dgm:pt>
    <dgm:pt modelId="{5676D0CC-B197-4779-A52C-2240C896123B}" type="pres">
      <dgm:prSet presAssocID="{B6991935-A51A-47D3-9308-AAAA7926E950}" presName="iconBgRect" presStyleLbl="bgShp" presStyleIdx="2" presStyleCnt="4"/>
      <dgm:spPr/>
    </dgm:pt>
    <dgm:pt modelId="{99AFD4E0-B459-4F51-815F-0BC7D86E1978}" type="pres">
      <dgm:prSet presAssocID="{B6991935-A51A-47D3-9308-AAAA7926E9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4FDFFEC3-476D-4DB9-A58D-B4B5F248B6BF}" type="pres">
      <dgm:prSet presAssocID="{B6991935-A51A-47D3-9308-AAAA7926E950}" presName="spaceRect" presStyleCnt="0"/>
      <dgm:spPr/>
    </dgm:pt>
    <dgm:pt modelId="{BDCC6C5A-B40C-4EA0-BE30-7576B7A83C1B}" type="pres">
      <dgm:prSet presAssocID="{B6991935-A51A-47D3-9308-AAAA7926E950}" presName="textRect" presStyleLbl="revTx" presStyleIdx="2" presStyleCnt="4">
        <dgm:presLayoutVars>
          <dgm:chMax val="1"/>
          <dgm:chPref val="1"/>
        </dgm:presLayoutVars>
      </dgm:prSet>
      <dgm:spPr/>
    </dgm:pt>
    <dgm:pt modelId="{5A3C741B-124B-4D51-A006-B25CF2612ED4}" type="pres">
      <dgm:prSet presAssocID="{80DFFBF6-82CD-4EF0-84EA-E53A924FD4FE}" presName="sibTrans" presStyleLbl="sibTrans2D1" presStyleIdx="0" presStyleCnt="0"/>
      <dgm:spPr/>
    </dgm:pt>
    <dgm:pt modelId="{C57F2D84-FCFE-40B8-AEDB-6D51993014F8}" type="pres">
      <dgm:prSet presAssocID="{DAAA1A63-F508-482D-A4E3-D58EA13324ED}" presName="compNode" presStyleCnt="0"/>
      <dgm:spPr/>
    </dgm:pt>
    <dgm:pt modelId="{1F719153-3DD8-41E5-B4F9-E72964A888D3}" type="pres">
      <dgm:prSet presAssocID="{DAAA1A63-F508-482D-A4E3-D58EA13324ED}" presName="iconBgRect" presStyleLbl="bgShp" presStyleIdx="3" presStyleCnt="4"/>
      <dgm:spPr/>
    </dgm:pt>
    <dgm:pt modelId="{6812837C-7341-4487-B42E-75FFF7701845}" type="pres">
      <dgm:prSet presAssocID="{DAAA1A63-F508-482D-A4E3-D58EA13324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9EB0510F-4D9B-4D6B-818E-F8527C714FFD}" type="pres">
      <dgm:prSet presAssocID="{DAAA1A63-F508-482D-A4E3-D58EA13324ED}" presName="spaceRect" presStyleCnt="0"/>
      <dgm:spPr/>
    </dgm:pt>
    <dgm:pt modelId="{B3567D0B-B52A-4CCE-869F-0BFEE0E264A7}" type="pres">
      <dgm:prSet presAssocID="{DAAA1A63-F508-482D-A4E3-D58EA13324ED}" presName="textRect" presStyleLbl="revTx" presStyleIdx="3" presStyleCnt="4">
        <dgm:presLayoutVars>
          <dgm:chMax val="1"/>
          <dgm:chPref val="1"/>
        </dgm:presLayoutVars>
      </dgm:prSet>
      <dgm:spPr/>
    </dgm:pt>
  </dgm:ptLst>
  <dgm:cxnLst>
    <dgm:cxn modelId="{2357C310-08BC-4C81-9C04-8AC2FCE872A6}" srcId="{6CBADF40-FCB6-4EC4-8879-56082D71C243}" destId="{DAAA1A63-F508-482D-A4E3-D58EA13324ED}" srcOrd="3" destOrd="0" parTransId="{AB4FA063-C9A7-4CC1-A872-23939F34B9AE}" sibTransId="{0B5FDF22-EC25-46A0-A996-04F3B886FB91}"/>
    <dgm:cxn modelId="{4625421E-9817-4CBC-A01D-1D81177B3C57}" type="presOf" srcId="{DAAA1A63-F508-482D-A4E3-D58EA13324ED}" destId="{B3567D0B-B52A-4CCE-869F-0BFEE0E264A7}" srcOrd="0" destOrd="0" presId="urn:microsoft.com/office/officeart/2018/2/layout/IconCircleList"/>
    <dgm:cxn modelId="{6F12832D-E50A-47A5-9722-C687A97D609B}" type="presOf" srcId="{4823867A-D1FA-4FF9-8369-705A3A6D543B}" destId="{48028991-D19F-4726-B32D-055BEB5EE8CB}" srcOrd="0" destOrd="0" presId="urn:microsoft.com/office/officeart/2018/2/layout/IconCircleList"/>
    <dgm:cxn modelId="{87E13E64-C5C1-408F-B28D-394451DCC340}" type="presOf" srcId="{B6991935-A51A-47D3-9308-AAAA7926E950}" destId="{BDCC6C5A-B40C-4EA0-BE30-7576B7A83C1B}" srcOrd="0" destOrd="0" presId="urn:microsoft.com/office/officeart/2018/2/layout/IconCircleList"/>
    <dgm:cxn modelId="{409E166B-E06C-4723-B6B6-A749F3816410}" srcId="{6CBADF40-FCB6-4EC4-8879-56082D71C243}" destId="{B6991935-A51A-47D3-9308-AAAA7926E950}" srcOrd="2" destOrd="0" parTransId="{1B111797-D1DC-4A16-81BE-CA03E6AFECF0}" sibTransId="{80DFFBF6-82CD-4EF0-84EA-E53A924FD4FE}"/>
    <dgm:cxn modelId="{0FEA5E4C-E6A4-4C04-8CFE-0A7B7C2D98E6}" type="presOf" srcId="{BFB0B234-E62F-4F43-84E4-BB077E95F20A}" destId="{9BAB86E1-0CCE-492D-89C2-B0AF9DD87ED2}" srcOrd="0" destOrd="0" presId="urn:microsoft.com/office/officeart/2018/2/layout/IconCircleList"/>
    <dgm:cxn modelId="{09C83D74-8C42-4937-BE07-497DF0707397}" type="presOf" srcId="{E0DA26C9-EB4C-458A-9867-84D2D550A5E4}" destId="{AC36BB89-754C-452F-B823-E95FD1CA0E91}" srcOrd="0" destOrd="0" presId="urn:microsoft.com/office/officeart/2018/2/layout/IconCircleList"/>
    <dgm:cxn modelId="{2DA13C56-C884-4054-A8B5-56801EECB94F}" srcId="{6CBADF40-FCB6-4EC4-8879-56082D71C243}" destId="{BFB0B234-E62F-4F43-84E4-BB077E95F20A}" srcOrd="0" destOrd="0" parTransId="{4A7FCB6D-64D9-4FD0-AE07-67F5C2D4921E}" sibTransId="{E0DA26C9-EB4C-458A-9867-84D2D550A5E4}"/>
    <dgm:cxn modelId="{34750977-A307-4089-93B5-34F805B475E0}" srcId="{6CBADF40-FCB6-4EC4-8879-56082D71C243}" destId="{4823867A-D1FA-4FF9-8369-705A3A6D543B}" srcOrd="1" destOrd="0" parTransId="{E3385380-8159-4747-B8D3-C8E59AB14276}" sibTransId="{FD1FA75D-B396-4966-90FD-3051E2B4B334}"/>
    <dgm:cxn modelId="{059AF48B-F2A6-4635-968C-A22DA9F2F8A5}" type="presOf" srcId="{FD1FA75D-B396-4966-90FD-3051E2B4B334}" destId="{81252995-A385-44B2-AB27-4717497F52B7}" srcOrd="0" destOrd="0" presId="urn:microsoft.com/office/officeart/2018/2/layout/IconCircleList"/>
    <dgm:cxn modelId="{C96C0FC8-3223-4260-981E-2E270ECC373F}" type="presOf" srcId="{6CBADF40-FCB6-4EC4-8879-56082D71C243}" destId="{5F50C79B-66C4-4CFF-A594-D322A9EFF6FB}" srcOrd="0" destOrd="0" presId="urn:microsoft.com/office/officeart/2018/2/layout/IconCircleList"/>
    <dgm:cxn modelId="{409AA6EE-E197-4827-BB1C-38AAC3C5D540}" type="presOf" srcId="{80DFFBF6-82CD-4EF0-84EA-E53A924FD4FE}" destId="{5A3C741B-124B-4D51-A006-B25CF2612ED4}" srcOrd="0" destOrd="0" presId="urn:microsoft.com/office/officeart/2018/2/layout/IconCircleList"/>
    <dgm:cxn modelId="{582E0ED0-A62F-41CA-9ADB-348796BC43FF}" type="presParOf" srcId="{5F50C79B-66C4-4CFF-A594-D322A9EFF6FB}" destId="{405C08DC-9E42-47B3-AF17-6BF5123D379E}" srcOrd="0" destOrd="0" presId="urn:microsoft.com/office/officeart/2018/2/layout/IconCircleList"/>
    <dgm:cxn modelId="{51630726-29A2-424F-A552-3965CD833B0B}" type="presParOf" srcId="{405C08DC-9E42-47B3-AF17-6BF5123D379E}" destId="{E1831184-17E8-42AE-B415-9A22BEB7B921}" srcOrd="0" destOrd="0" presId="urn:microsoft.com/office/officeart/2018/2/layout/IconCircleList"/>
    <dgm:cxn modelId="{2BF96997-C840-4010-A967-BA4B291C0D9B}" type="presParOf" srcId="{E1831184-17E8-42AE-B415-9A22BEB7B921}" destId="{C8496B35-6C3F-47D1-8F31-E5FD20B3B053}" srcOrd="0" destOrd="0" presId="urn:microsoft.com/office/officeart/2018/2/layout/IconCircleList"/>
    <dgm:cxn modelId="{49514DAB-EE89-4654-AECC-12F50C061991}" type="presParOf" srcId="{E1831184-17E8-42AE-B415-9A22BEB7B921}" destId="{535DE09B-6A45-493F-A5D1-58AFA28DC305}" srcOrd="1" destOrd="0" presId="urn:microsoft.com/office/officeart/2018/2/layout/IconCircleList"/>
    <dgm:cxn modelId="{0C2F7DEA-3DE5-4BFE-A9EF-588D21760D25}" type="presParOf" srcId="{E1831184-17E8-42AE-B415-9A22BEB7B921}" destId="{C3FA3117-A809-47EB-84CD-938490C5DFC9}" srcOrd="2" destOrd="0" presId="urn:microsoft.com/office/officeart/2018/2/layout/IconCircleList"/>
    <dgm:cxn modelId="{F56EE920-F463-40F4-8F7A-2CECBD26258A}" type="presParOf" srcId="{E1831184-17E8-42AE-B415-9A22BEB7B921}" destId="{9BAB86E1-0CCE-492D-89C2-B0AF9DD87ED2}" srcOrd="3" destOrd="0" presId="urn:microsoft.com/office/officeart/2018/2/layout/IconCircleList"/>
    <dgm:cxn modelId="{9D0D2D77-9BF7-44E2-958B-7554BA62381A}" type="presParOf" srcId="{405C08DC-9E42-47B3-AF17-6BF5123D379E}" destId="{AC36BB89-754C-452F-B823-E95FD1CA0E91}" srcOrd="1" destOrd="0" presId="urn:microsoft.com/office/officeart/2018/2/layout/IconCircleList"/>
    <dgm:cxn modelId="{CB65DB77-2FD8-4DC0-B1BE-ADE865172F27}" type="presParOf" srcId="{405C08DC-9E42-47B3-AF17-6BF5123D379E}" destId="{979CBC17-62A5-4201-8D82-2D06885987F9}" srcOrd="2" destOrd="0" presId="urn:microsoft.com/office/officeart/2018/2/layout/IconCircleList"/>
    <dgm:cxn modelId="{882D773B-C484-4F47-A873-996F73F82868}" type="presParOf" srcId="{979CBC17-62A5-4201-8D82-2D06885987F9}" destId="{8535845F-1B75-4B20-B4DD-A571BD3C1A5E}" srcOrd="0" destOrd="0" presId="urn:microsoft.com/office/officeart/2018/2/layout/IconCircleList"/>
    <dgm:cxn modelId="{091B8FEF-EE01-4923-9766-C950CEA89390}" type="presParOf" srcId="{979CBC17-62A5-4201-8D82-2D06885987F9}" destId="{7107E0F4-AB3B-4C7C-BDDE-042C31881FEB}" srcOrd="1" destOrd="0" presId="urn:microsoft.com/office/officeart/2018/2/layout/IconCircleList"/>
    <dgm:cxn modelId="{372B58E6-3B62-4250-BA3D-69A80DB559DC}" type="presParOf" srcId="{979CBC17-62A5-4201-8D82-2D06885987F9}" destId="{96CFD1DF-F5F1-4439-A9E9-983BF1DF10C5}" srcOrd="2" destOrd="0" presId="urn:microsoft.com/office/officeart/2018/2/layout/IconCircleList"/>
    <dgm:cxn modelId="{011CD825-8683-4C7B-9EC9-5F4EBFFCE1A5}" type="presParOf" srcId="{979CBC17-62A5-4201-8D82-2D06885987F9}" destId="{48028991-D19F-4726-B32D-055BEB5EE8CB}" srcOrd="3" destOrd="0" presId="urn:microsoft.com/office/officeart/2018/2/layout/IconCircleList"/>
    <dgm:cxn modelId="{A236F32E-6728-4B10-B41A-2A9A1B38CD1E}" type="presParOf" srcId="{405C08DC-9E42-47B3-AF17-6BF5123D379E}" destId="{81252995-A385-44B2-AB27-4717497F52B7}" srcOrd="3" destOrd="0" presId="urn:microsoft.com/office/officeart/2018/2/layout/IconCircleList"/>
    <dgm:cxn modelId="{94ED49F4-223F-49D1-B584-B6AD72D54DA2}" type="presParOf" srcId="{405C08DC-9E42-47B3-AF17-6BF5123D379E}" destId="{3C2B3D37-867D-464B-A122-296A75D97F92}" srcOrd="4" destOrd="0" presId="urn:microsoft.com/office/officeart/2018/2/layout/IconCircleList"/>
    <dgm:cxn modelId="{66AFDE9F-7A98-4973-9AF2-B9C14004CDF7}" type="presParOf" srcId="{3C2B3D37-867D-464B-A122-296A75D97F92}" destId="{5676D0CC-B197-4779-A52C-2240C896123B}" srcOrd="0" destOrd="0" presId="urn:microsoft.com/office/officeart/2018/2/layout/IconCircleList"/>
    <dgm:cxn modelId="{D1CC00AC-5AB6-4BA5-B7BF-4CF1FB33AA2B}" type="presParOf" srcId="{3C2B3D37-867D-464B-A122-296A75D97F92}" destId="{99AFD4E0-B459-4F51-815F-0BC7D86E1978}" srcOrd="1" destOrd="0" presId="urn:microsoft.com/office/officeart/2018/2/layout/IconCircleList"/>
    <dgm:cxn modelId="{F7D9BF34-29D2-4512-B289-B56140F74E32}" type="presParOf" srcId="{3C2B3D37-867D-464B-A122-296A75D97F92}" destId="{4FDFFEC3-476D-4DB9-A58D-B4B5F248B6BF}" srcOrd="2" destOrd="0" presId="urn:microsoft.com/office/officeart/2018/2/layout/IconCircleList"/>
    <dgm:cxn modelId="{7007B0D4-91B7-4A48-84EE-FA678242D53C}" type="presParOf" srcId="{3C2B3D37-867D-464B-A122-296A75D97F92}" destId="{BDCC6C5A-B40C-4EA0-BE30-7576B7A83C1B}" srcOrd="3" destOrd="0" presId="urn:microsoft.com/office/officeart/2018/2/layout/IconCircleList"/>
    <dgm:cxn modelId="{958B519C-DA94-4A67-A842-B87703CCB646}" type="presParOf" srcId="{405C08DC-9E42-47B3-AF17-6BF5123D379E}" destId="{5A3C741B-124B-4D51-A006-B25CF2612ED4}" srcOrd="5" destOrd="0" presId="urn:microsoft.com/office/officeart/2018/2/layout/IconCircleList"/>
    <dgm:cxn modelId="{0BF83FFB-BC90-4319-A61F-D971D4553918}" type="presParOf" srcId="{405C08DC-9E42-47B3-AF17-6BF5123D379E}" destId="{C57F2D84-FCFE-40B8-AEDB-6D51993014F8}" srcOrd="6" destOrd="0" presId="urn:microsoft.com/office/officeart/2018/2/layout/IconCircleList"/>
    <dgm:cxn modelId="{FC573FB1-A25F-4D10-A416-85BA19627354}" type="presParOf" srcId="{C57F2D84-FCFE-40B8-AEDB-6D51993014F8}" destId="{1F719153-3DD8-41E5-B4F9-E72964A888D3}" srcOrd="0" destOrd="0" presId="urn:microsoft.com/office/officeart/2018/2/layout/IconCircleList"/>
    <dgm:cxn modelId="{9225DFC1-6388-4E3E-BB5C-053EF8E20634}" type="presParOf" srcId="{C57F2D84-FCFE-40B8-AEDB-6D51993014F8}" destId="{6812837C-7341-4487-B42E-75FFF7701845}" srcOrd="1" destOrd="0" presId="urn:microsoft.com/office/officeart/2018/2/layout/IconCircleList"/>
    <dgm:cxn modelId="{2B05A6D8-2F68-4ACD-9556-3CCE594AF29A}" type="presParOf" srcId="{C57F2D84-FCFE-40B8-AEDB-6D51993014F8}" destId="{9EB0510F-4D9B-4D6B-818E-F8527C714FFD}" srcOrd="2" destOrd="0" presId="urn:microsoft.com/office/officeart/2018/2/layout/IconCircleList"/>
    <dgm:cxn modelId="{E88ED7CB-4359-42C2-BABD-7051ECDBA3ED}" type="presParOf" srcId="{C57F2D84-FCFE-40B8-AEDB-6D51993014F8}" destId="{B3567D0B-B52A-4CCE-869F-0BFEE0E264A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AD8230-CE87-4E99-8E0A-2EF73A4D301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8C1ADD8-3456-48BF-A978-F4625A4EE90A}">
      <dgm:prSet/>
      <dgm:spPr/>
      <dgm:t>
        <a:bodyPr/>
        <a:lstStyle/>
        <a:p>
          <a:r>
            <a:rPr lang="en-US"/>
            <a:t>We will go over each category in detail. I also have example pieces for you to read. </a:t>
          </a:r>
        </a:p>
      </dgm:t>
    </dgm:pt>
    <dgm:pt modelId="{FF253C44-7DE2-48AF-8F12-BE53DA2753FE}" type="parTrans" cxnId="{C5C278F6-0899-4D47-8CC7-23227854DD38}">
      <dgm:prSet/>
      <dgm:spPr/>
      <dgm:t>
        <a:bodyPr/>
        <a:lstStyle/>
        <a:p>
          <a:endParaRPr lang="en-US"/>
        </a:p>
      </dgm:t>
    </dgm:pt>
    <dgm:pt modelId="{B9E68A72-6520-47C4-B7F1-07577FDC3F92}" type="sibTrans" cxnId="{C5C278F6-0899-4D47-8CC7-23227854DD38}">
      <dgm:prSet/>
      <dgm:spPr/>
      <dgm:t>
        <a:bodyPr/>
        <a:lstStyle/>
        <a:p>
          <a:endParaRPr lang="en-US"/>
        </a:p>
      </dgm:t>
    </dgm:pt>
    <dgm:pt modelId="{DC47F93E-CC1F-4DAD-B906-5C2AEDAD05DF}">
      <dgm:prSet/>
      <dgm:spPr/>
      <dgm:t>
        <a:bodyPr/>
        <a:lstStyle/>
        <a:p>
          <a:r>
            <a:rPr lang="en-US"/>
            <a:t>When you hear a piece you like, be sure to write down the title, and event. </a:t>
          </a:r>
        </a:p>
      </dgm:t>
    </dgm:pt>
    <dgm:pt modelId="{D9D8D791-CE5E-4C23-99D9-4B949F78E64E}" type="parTrans" cxnId="{D24A93BE-62A2-4286-B03C-C8182C93FC97}">
      <dgm:prSet/>
      <dgm:spPr/>
      <dgm:t>
        <a:bodyPr/>
        <a:lstStyle/>
        <a:p>
          <a:endParaRPr lang="en-US"/>
        </a:p>
      </dgm:t>
    </dgm:pt>
    <dgm:pt modelId="{E56A4A1C-D672-4143-B171-18F1D9E07188}" type="sibTrans" cxnId="{D24A93BE-62A2-4286-B03C-C8182C93FC97}">
      <dgm:prSet/>
      <dgm:spPr/>
      <dgm:t>
        <a:bodyPr/>
        <a:lstStyle/>
        <a:p>
          <a:endParaRPr lang="en-US"/>
        </a:p>
      </dgm:t>
    </dgm:pt>
    <dgm:pt modelId="{9EB1407F-EE6E-4A6F-B86F-CDFD8ABCD343}">
      <dgm:prSet/>
      <dgm:spPr/>
      <dgm:t>
        <a:bodyPr/>
        <a:lstStyle/>
        <a:p>
          <a:r>
            <a:rPr lang="en-US"/>
            <a:t>At the end of class, you will read your chosen speech with expression and appropriate emotion.</a:t>
          </a:r>
        </a:p>
      </dgm:t>
    </dgm:pt>
    <dgm:pt modelId="{FEBE10DE-6F24-478F-8787-979476D42D2A}" type="parTrans" cxnId="{30A55583-B4F7-4D5E-9FCF-C249282C95E5}">
      <dgm:prSet/>
      <dgm:spPr/>
      <dgm:t>
        <a:bodyPr/>
        <a:lstStyle/>
        <a:p>
          <a:endParaRPr lang="en-US"/>
        </a:p>
      </dgm:t>
    </dgm:pt>
    <dgm:pt modelId="{5CA2BBD3-995A-4285-9D50-FE4832BB191D}" type="sibTrans" cxnId="{30A55583-B4F7-4D5E-9FCF-C249282C95E5}">
      <dgm:prSet/>
      <dgm:spPr/>
      <dgm:t>
        <a:bodyPr/>
        <a:lstStyle/>
        <a:p>
          <a:endParaRPr lang="en-US"/>
        </a:p>
      </dgm:t>
    </dgm:pt>
    <dgm:pt modelId="{83A2291C-69AD-4E80-922D-6B78D999BFFB}">
      <dgm:prSet/>
      <dgm:spPr/>
      <dgm:t>
        <a:bodyPr/>
        <a:lstStyle/>
        <a:p>
          <a:r>
            <a:rPr lang="en-US"/>
            <a:t>Each speech in the competition will be 5-7minutes long.</a:t>
          </a:r>
        </a:p>
      </dgm:t>
    </dgm:pt>
    <dgm:pt modelId="{37BA40F6-B045-4AA1-9A73-AEEA883B9F74}" type="parTrans" cxnId="{3EED32AC-2E81-4321-B4E6-BF3ECA315B84}">
      <dgm:prSet/>
      <dgm:spPr/>
      <dgm:t>
        <a:bodyPr/>
        <a:lstStyle/>
        <a:p>
          <a:endParaRPr lang="en-US"/>
        </a:p>
      </dgm:t>
    </dgm:pt>
    <dgm:pt modelId="{9FF8DC67-4821-4BD5-A852-AE3581F9F401}" type="sibTrans" cxnId="{3EED32AC-2E81-4321-B4E6-BF3ECA315B84}">
      <dgm:prSet/>
      <dgm:spPr/>
      <dgm:t>
        <a:bodyPr/>
        <a:lstStyle/>
        <a:p>
          <a:endParaRPr lang="en-US"/>
        </a:p>
      </dgm:t>
    </dgm:pt>
    <dgm:pt modelId="{2C21A88E-E406-40AC-8835-CFCA1D76F841}" type="pres">
      <dgm:prSet presAssocID="{E1AD8230-CE87-4E99-8E0A-2EF73A4D3015}" presName="diagram" presStyleCnt="0">
        <dgm:presLayoutVars>
          <dgm:dir/>
          <dgm:resizeHandles val="exact"/>
        </dgm:presLayoutVars>
      </dgm:prSet>
      <dgm:spPr/>
    </dgm:pt>
    <dgm:pt modelId="{9B8950C6-7FA9-4404-996B-573AB2733EBE}" type="pres">
      <dgm:prSet presAssocID="{C8C1ADD8-3456-48BF-A978-F4625A4EE90A}" presName="node" presStyleLbl="node1" presStyleIdx="0" presStyleCnt="4">
        <dgm:presLayoutVars>
          <dgm:bulletEnabled val="1"/>
        </dgm:presLayoutVars>
      </dgm:prSet>
      <dgm:spPr/>
    </dgm:pt>
    <dgm:pt modelId="{2ABFCE7D-014F-42E1-A7DB-E006E5B470E9}" type="pres">
      <dgm:prSet presAssocID="{B9E68A72-6520-47C4-B7F1-07577FDC3F92}" presName="sibTrans" presStyleCnt="0"/>
      <dgm:spPr/>
    </dgm:pt>
    <dgm:pt modelId="{3768FEDE-CC88-431F-914B-F20289481A19}" type="pres">
      <dgm:prSet presAssocID="{DC47F93E-CC1F-4DAD-B906-5C2AEDAD05DF}" presName="node" presStyleLbl="node1" presStyleIdx="1" presStyleCnt="4">
        <dgm:presLayoutVars>
          <dgm:bulletEnabled val="1"/>
        </dgm:presLayoutVars>
      </dgm:prSet>
      <dgm:spPr/>
    </dgm:pt>
    <dgm:pt modelId="{971B3E86-06E3-4385-93C8-0C08CFFC0946}" type="pres">
      <dgm:prSet presAssocID="{E56A4A1C-D672-4143-B171-18F1D9E07188}" presName="sibTrans" presStyleCnt="0"/>
      <dgm:spPr/>
    </dgm:pt>
    <dgm:pt modelId="{A4BDADBC-D828-4233-BF3A-BFABF7A0875A}" type="pres">
      <dgm:prSet presAssocID="{9EB1407F-EE6E-4A6F-B86F-CDFD8ABCD343}" presName="node" presStyleLbl="node1" presStyleIdx="2" presStyleCnt="4">
        <dgm:presLayoutVars>
          <dgm:bulletEnabled val="1"/>
        </dgm:presLayoutVars>
      </dgm:prSet>
      <dgm:spPr/>
    </dgm:pt>
    <dgm:pt modelId="{1D62DE34-3CD3-4376-9D12-1E05C17622F8}" type="pres">
      <dgm:prSet presAssocID="{5CA2BBD3-995A-4285-9D50-FE4832BB191D}" presName="sibTrans" presStyleCnt="0"/>
      <dgm:spPr/>
    </dgm:pt>
    <dgm:pt modelId="{DA3A4FC8-7FCD-40BF-8B0A-E3F0E057D18F}" type="pres">
      <dgm:prSet presAssocID="{83A2291C-69AD-4E80-922D-6B78D999BFFB}" presName="node" presStyleLbl="node1" presStyleIdx="3" presStyleCnt="4">
        <dgm:presLayoutVars>
          <dgm:bulletEnabled val="1"/>
        </dgm:presLayoutVars>
      </dgm:prSet>
      <dgm:spPr/>
    </dgm:pt>
  </dgm:ptLst>
  <dgm:cxnLst>
    <dgm:cxn modelId="{64447D20-B094-480C-95AB-187F09D2C229}" type="presOf" srcId="{E1AD8230-CE87-4E99-8E0A-2EF73A4D3015}" destId="{2C21A88E-E406-40AC-8835-CFCA1D76F841}" srcOrd="0" destOrd="0" presId="urn:microsoft.com/office/officeart/2005/8/layout/default"/>
    <dgm:cxn modelId="{0EB57833-934E-45E7-88AC-B366378A363F}" type="presOf" srcId="{C8C1ADD8-3456-48BF-A978-F4625A4EE90A}" destId="{9B8950C6-7FA9-4404-996B-573AB2733EBE}" srcOrd="0" destOrd="0" presId="urn:microsoft.com/office/officeart/2005/8/layout/default"/>
    <dgm:cxn modelId="{A21E633E-5837-4B4F-A383-224DC60C7B85}" type="presOf" srcId="{DC47F93E-CC1F-4DAD-B906-5C2AEDAD05DF}" destId="{3768FEDE-CC88-431F-914B-F20289481A19}" srcOrd="0" destOrd="0" presId="urn:microsoft.com/office/officeart/2005/8/layout/default"/>
    <dgm:cxn modelId="{30A55583-B4F7-4D5E-9FCF-C249282C95E5}" srcId="{E1AD8230-CE87-4E99-8E0A-2EF73A4D3015}" destId="{9EB1407F-EE6E-4A6F-B86F-CDFD8ABCD343}" srcOrd="2" destOrd="0" parTransId="{FEBE10DE-6F24-478F-8787-979476D42D2A}" sibTransId="{5CA2BBD3-995A-4285-9D50-FE4832BB191D}"/>
    <dgm:cxn modelId="{3EED32AC-2E81-4321-B4E6-BF3ECA315B84}" srcId="{E1AD8230-CE87-4E99-8E0A-2EF73A4D3015}" destId="{83A2291C-69AD-4E80-922D-6B78D999BFFB}" srcOrd="3" destOrd="0" parTransId="{37BA40F6-B045-4AA1-9A73-AEEA883B9F74}" sibTransId="{9FF8DC67-4821-4BD5-A852-AE3581F9F401}"/>
    <dgm:cxn modelId="{D24A93BE-62A2-4286-B03C-C8182C93FC97}" srcId="{E1AD8230-CE87-4E99-8E0A-2EF73A4D3015}" destId="{DC47F93E-CC1F-4DAD-B906-5C2AEDAD05DF}" srcOrd="1" destOrd="0" parTransId="{D9D8D791-CE5E-4C23-99D9-4B949F78E64E}" sibTransId="{E56A4A1C-D672-4143-B171-18F1D9E07188}"/>
    <dgm:cxn modelId="{7B9F28C5-7BE5-498E-842A-D55526987A39}" type="presOf" srcId="{83A2291C-69AD-4E80-922D-6B78D999BFFB}" destId="{DA3A4FC8-7FCD-40BF-8B0A-E3F0E057D18F}" srcOrd="0" destOrd="0" presId="urn:microsoft.com/office/officeart/2005/8/layout/default"/>
    <dgm:cxn modelId="{58B3A3D1-378D-4BD0-9F48-59B072A70C3A}" type="presOf" srcId="{9EB1407F-EE6E-4A6F-B86F-CDFD8ABCD343}" destId="{A4BDADBC-D828-4233-BF3A-BFABF7A0875A}" srcOrd="0" destOrd="0" presId="urn:microsoft.com/office/officeart/2005/8/layout/default"/>
    <dgm:cxn modelId="{C5C278F6-0899-4D47-8CC7-23227854DD38}" srcId="{E1AD8230-CE87-4E99-8E0A-2EF73A4D3015}" destId="{C8C1ADD8-3456-48BF-A978-F4625A4EE90A}" srcOrd="0" destOrd="0" parTransId="{FF253C44-7DE2-48AF-8F12-BE53DA2753FE}" sibTransId="{B9E68A72-6520-47C4-B7F1-07577FDC3F92}"/>
    <dgm:cxn modelId="{9F2BA1F7-8561-489E-AA04-7FB0B7698CB5}" type="presParOf" srcId="{2C21A88E-E406-40AC-8835-CFCA1D76F841}" destId="{9B8950C6-7FA9-4404-996B-573AB2733EBE}" srcOrd="0" destOrd="0" presId="urn:microsoft.com/office/officeart/2005/8/layout/default"/>
    <dgm:cxn modelId="{92A503A8-6FC1-4C8C-9D24-12E5307ABB54}" type="presParOf" srcId="{2C21A88E-E406-40AC-8835-CFCA1D76F841}" destId="{2ABFCE7D-014F-42E1-A7DB-E006E5B470E9}" srcOrd="1" destOrd="0" presId="urn:microsoft.com/office/officeart/2005/8/layout/default"/>
    <dgm:cxn modelId="{A316292F-0681-4683-B949-34D83FE34074}" type="presParOf" srcId="{2C21A88E-E406-40AC-8835-CFCA1D76F841}" destId="{3768FEDE-CC88-431F-914B-F20289481A19}" srcOrd="2" destOrd="0" presId="urn:microsoft.com/office/officeart/2005/8/layout/default"/>
    <dgm:cxn modelId="{FC498158-1ADE-4BDB-80F3-D3ABC9767781}" type="presParOf" srcId="{2C21A88E-E406-40AC-8835-CFCA1D76F841}" destId="{971B3E86-06E3-4385-93C8-0C08CFFC0946}" srcOrd="3" destOrd="0" presId="urn:microsoft.com/office/officeart/2005/8/layout/default"/>
    <dgm:cxn modelId="{2853A460-2FF9-4F2E-BABA-EEF94F4C3FF8}" type="presParOf" srcId="{2C21A88E-E406-40AC-8835-CFCA1D76F841}" destId="{A4BDADBC-D828-4233-BF3A-BFABF7A0875A}" srcOrd="4" destOrd="0" presId="urn:microsoft.com/office/officeart/2005/8/layout/default"/>
    <dgm:cxn modelId="{DAA97A8B-E744-4DFF-B6C8-010942062AE8}" type="presParOf" srcId="{2C21A88E-E406-40AC-8835-CFCA1D76F841}" destId="{1D62DE34-3CD3-4376-9D12-1E05C17622F8}" srcOrd="5" destOrd="0" presId="urn:microsoft.com/office/officeart/2005/8/layout/default"/>
    <dgm:cxn modelId="{038EDBB6-AD8F-4835-B721-6FB77261366B}" type="presParOf" srcId="{2C21A88E-E406-40AC-8835-CFCA1D76F841}" destId="{DA3A4FC8-7FCD-40BF-8B0A-E3F0E057D18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4229D7-4737-4E4C-AF39-497D485666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2260084-0B38-4562-B4E7-6B299D9B4E53}">
      <dgm:prSet/>
      <dgm:spPr/>
      <dgm:t>
        <a:bodyPr/>
        <a:lstStyle/>
        <a:p>
          <a:r>
            <a:rPr lang="en-US"/>
            <a:t>For those who have a natural funny bone, Humorous Interpretation (HI) is the right event for you. You do not have to be a stand up comedian, all you need is a little enthusiasm, dynamic style and a funny piece. A 5-7 minute performance of a humorous, published work where the competitor performs ALL characters.</a:t>
          </a:r>
        </a:p>
      </dgm:t>
    </dgm:pt>
    <dgm:pt modelId="{F578AE4A-ADD3-4726-BFDD-C5C65E9ACA2E}" type="parTrans" cxnId="{0852D36A-5804-456E-8DB0-53D9FF3B7080}">
      <dgm:prSet/>
      <dgm:spPr/>
      <dgm:t>
        <a:bodyPr/>
        <a:lstStyle/>
        <a:p>
          <a:endParaRPr lang="en-US"/>
        </a:p>
      </dgm:t>
    </dgm:pt>
    <dgm:pt modelId="{A559C61E-9C3A-4ECB-9891-7EAF786AABF4}" type="sibTrans" cxnId="{0852D36A-5804-456E-8DB0-53D9FF3B7080}">
      <dgm:prSet/>
      <dgm:spPr/>
      <dgm:t>
        <a:bodyPr/>
        <a:lstStyle/>
        <a:p>
          <a:endParaRPr lang="en-US"/>
        </a:p>
      </dgm:t>
    </dgm:pt>
    <dgm:pt modelId="{529246F4-0E66-4520-9F63-838ADA435178}">
      <dgm:prSet/>
      <dgm:spPr/>
      <dgm:t>
        <a:bodyPr/>
        <a:lstStyle/>
        <a:p>
          <a:r>
            <a:rPr lang="en-US"/>
            <a:t>Movement should be restricted so that the performer does not travel outside a two-foot box around him or herself. </a:t>
          </a:r>
        </a:p>
      </dgm:t>
    </dgm:pt>
    <dgm:pt modelId="{67B6F983-72A6-4684-BBF9-6D700C4D509E}" type="parTrans" cxnId="{56EA11F7-DC96-4F30-BD6B-BFC0C58D4DD7}">
      <dgm:prSet/>
      <dgm:spPr/>
      <dgm:t>
        <a:bodyPr/>
        <a:lstStyle/>
        <a:p>
          <a:endParaRPr lang="en-US"/>
        </a:p>
      </dgm:t>
    </dgm:pt>
    <dgm:pt modelId="{3EC5FCA8-502F-4857-81E6-5F95A8DD2FD3}" type="sibTrans" cxnId="{56EA11F7-DC96-4F30-BD6B-BFC0C58D4DD7}">
      <dgm:prSet/>
      <dgm:spPr/>
      <dgm:t>
        <a:bodyPr/>
        <a:lstStyle/>
        <a:p>
          <a:endParaRPr lang="en-US"/>
        </a:p>
      </dgm:t>
    </dgm:pt>
    <dgm:pt modelId="{289E52D2-7CC4-464C-877B-74C116DD3870}" type="pres">
      <dgm:prSet presAssocID="{734229D7-4737-4E4C-AF39-497D4856667C}" presName="linear" presStyleCnt="0">
        <dgm:presLayoutVars>
          <dgm:animLvl val="lvl"/>
          <dgm:resizeHandles val="exact"/>
        </dgm:presLayoutVars>
      </dgm:prSet>
      <dgm:spPr/>
    </dgm:pt>
    <dgm:pt modelId="{2EC9F629-033D-4C90-A5CE-4ADF4F0F2A82}" type="pres">
      <dgm:prSet presAssocID="{C2260084-0B38-4562-B4E7-6B299D9B4E53}" presName="parentText" presStyleLbl="node1" presStyleIdx="0" presStyleCnt="2">
        <dgm:presLayoutVars>
          <dgm:chMax val="0"/>
          <dgm:bulletEnabled val="1"/>
        </dgm:presLayoutVars>
      </dgm:prSet>
      <dgm:spPr/>
    </dgm:pt>
    <dgm:pt modelId="{C43A28E4-D227-499E-A6FF-1093D1B24FB7}" type="pres">
      <dgm:prSet presAssocID="{A559C61E-9C3A-4ECB-9891-7EAF786AABF4}" presName="spacer" presStyleCnt="0"/>
      <dgm:spPr/>
    </dgm:pt>
    <dgm:pt modelId="{A275B9EE-881B-41B5-8931-453367D6EBE5}" type="pres">
      <dgm:prSet presAssocID="{529246F4-0E66-4520-9F63-838ADA435178}" presName="parentText" presStyleLbl="node1" presStyleIdx="1" presStyleCnt="2">
        <dgm:presLayoutVars>
          <dgm:chMax val="0"/>
          <dgm:bulletEnabled val="1"/>
        </dgm:presLayoutVars>
      </dgm:prSet>
      <dgm:spPr/>
    </dgm:pt>
  </dgm:ptLst>
  <dgm:cxnLst>
    <dgm:cxn modelId="{B60C6843-69BA-44DC-987B-EF2E93C6927B}" type="presOf" srcId="{C2260084-0B38-4562-B4E7-6B299D9B4E53}" destId="{2EC9F629-033D-4C90-A5CE-4ADF4F0F2A82}" srcOrd="0" destOrd="0" presId="urn:microsoft.com/office/officeart/2005/8/layout/vList2"/>
    <dgm:cxn modelId="{0852D36A-5804-456E-8DB0-53D9FF3B7080}" srcId="{734229D7-4737-4E4C-AF39-497D4856667C}" destId="{C2260084-0B38-4562-B4E7-6B299D9B4E53}" srcOrd="0" destOrd="0" parTransId="{F578AE4A-ADD3-4726-BFDD-C5C65E9ACA2E}" sibTransId="{A559C61E-9C3A-4ECB-9891-7EAF786AABF4}"/>
    <dgm:cxn modelId="{57AE6B57-7378-43F4-B4B5-2E0006E2F3D8}" type="presOf" srcId="{734229D7-4737-4E4C-AF39-497D4856667C}" destId="{289E52D2-7CC4-464C-877B-74C116DD3870}" srcOrd="0" destOrd="0" presId="urn:microsoft.com/office/officeart/2005/8/layout/vList2"/>
    <dgm:cxn modelId="{213703EB-5ED9-4794-A89E-CC4BD560380B}" type="presOf" srcId="{529246F4-0E66-4520-9F63-838ADA435178}" destId="{A275B9EE-881B-41B5-8931-453367D6EBE5}" srcOrd="0" destOrd="0" presId="urn:microsoft.com/office/officeart/2005/8/layout/vList2"/>
    <dgm:cxn modelId="{56EA11F7-DC96-4F30-BD6B-BFC0C58D4DD7}" srcId="{734229D7-4737-4E4C-AF39-497D4856667C}" destId="{529246F4-0E66-4520-9F63-838ADA435178}" srcOrd="1" destOrd="0" parTransId="{67B6F983-72A6-4684-BBF9-6D700C4D509E}" sibTransId="{3EC5FCA8-502F-4857-81E6-5F95A8DD2FD3}"/>
    <dgm:cxn modelId="{75017192-B197-4A34-A959-7016400573A8}" type="presParOf" srcId="{289E52D2-7CC4-464C-877B-74C116DD3870}" destId="{2EC9F629-033D-4C90-A5CE-4ADF4F0F2A82}" srcOrd="0" destOrd="0" presId="urn:microsoft.com/office/officeart/2005/8/layout/vList2"/>
    <dgm:cxn modelId="{906F1F8D-7166-414C-9B1A-B4A8B6BE0DB5}" type="presParOf" srcId="{289E52D2-7CC4-464C-877B-74C116DD3870}" destId="{C43A28E4-D227-499E-A6FF-1093D1B24FB7}" srcOrd="1" destOrd="0" presId="urn:microsoft.com/office/officeart/2005/8/layout/vList2"/>
    <dgm:cxn modelId="{D42E56F1-D0C8-4CD0-AE80-082574ECED6C}" type="presParOf" srcId="{289E52D2-7CC4-464C-877B-74C116DD3870}" destId="{A275B9EE-881B-41B5-8931-453367D6EB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5DC75E-FB20-442D-A6B6-080CD57DDA2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3006E91-F9DA-4BDB-BC97-ABB3633A4D74}">
      <dgm:prSet/>
      <dgm:spPr/>
      <dgm:t>
        <a:bodyPr/>
        <a:lstStyle/>
        <a:p>
          <a:r>
            <a:rPr lang="en-US">
              <a:solidFill>
                <a:schemeClr val="tx1"/>
              </a:solidFill>
            </a:rPr>
            <a:t>Feel free to be creative</a:t>
          </a:r>
        </a:p>
      </dgm:t>
    </dgm:pt>
    <dgm:pt modelId="{1AE7EA1F-B53C-4F1E-AB66-DF90EB55E27B}" type="parTrans" cxnId="{4FDABCE1-7FC1-472D-8941-4B80D5776C09}">
      <dgm:prSet/>
      <dgm:spPr/>
      <dgm:t>
        <a:bodyPr/>
        <a:lstStyle/>
        <a:p>
          <a:endParaRPr lang="en-US">
            <a:solidFill>
              <a:schemeClr val="tx1"/>
            </a:solidFill>
          </a:endParaRPr>
        </a:p>
      </dgm:t>
    </dgm:pt>
    <dgm:pt modelId="{C501F47D-1E31-4026-A534-DE0FA962BE2A}" type="sibTrans" cxnId="{4FDABCE1-7FC1-472D-8941-4B80D5776C09}">
      <dgm:prSet/>
      <dgm:spPr/>
      <dgm:t>
        <a:bodyPr/>
        <a:lstStyle/>
        <a:p>
          <a:endParaRPr lang="en-US">
            <a:solidFill>
              <a:schemeClr val="tx1"/>
            </a:solidFill>
          </a:endParaRPr>
        </a:p>
      </dgm:t>
    </dgm:pt>
    <dgm:pt modelId="{13751F23-D78F-45CE-A82F-537FFAAD765B}">
      <dgm:prSet/>
      <dgm:spPr/>
      <dgm:t>
        <a:bodyPr/>
        <a:lstStyle/>
        <a:p>
          <a:r>
            <a:rPr lang="en-US" dirty="0">
              <a:solidFill>
                <a:schemeClr val="tx1"/>
              </a:solidFill>
            </a:rPr>
            <a:t>You can give your character a voice that is different than yours. For example, think of a cartoon characters voice, or a family members voice, and imitate it as one of your characters.</a:t>
          </a:r>
        </a:p>
      </dgm:t>
    </dgm:pt>
    <dgm:pt modelId="{8F48878E-84E4-4EF5-A652-EE2C280CBDB2}" type="parTrans" cxnId="{3418199F-021C-44ED-AC7F-CB8EDAAC10D8}">
      <dgm:prSet/>
      <dgm:spPr/>
      <dgm:t>
        <a:bodyPr/>
        <a:lstStyle/>
        <a:p>
          <a:endParaRPr lang="en-US">
            <a:solidFill>
              <a:schemeClr val="tx1"/>
            </a:solidFill>
          </a:endParaRPr>
        </a:p>
      </dgm:t>
    </dgm:pt>
    <dgm:pt modelId="{00C2D870-0F5D-4A7B-BFA0-6291F591FCB5}" type="sibTrans" cxnId="{3418199F-021C-44ED-AC7F-CB8EDAAC10D8}">
      <dgm:prSet/>
      <dgm:spPr/>
      <dgm:t>
        <a:bodyPr/>
        <a:lstStyle/>
        <a:p>
          <a:endParaRPr lang="en-US">
            <a:solidFill>
              <a:schemeClr val="tx1"/>
            </a:solidFill>
          </a:endParaRPr>
        </a:p>
      </dgm:t>
    </dgm:pt>
    <dgm:pt modelId="{FFC82D5A-BA46-4026-BFC9-E6992451F365}">
      <dgm:prSet/>
      <dgm:spPr/>
      <dgm:t>
        <a:bodyPr/>
        <a:lstStyle/>
        <a:p>
          <a:r>
            <a:rPr lang="en-US">
              <a:solidFill>
                <a:schemeClr val="tx1"/>
              </a:solidFill>
            </a:rPr>
            <a:t>Sometimes HI will have multiple characters, each character should have a unique voice to help the judge identify which character is speaking.</a:t>
          </a:r>
        </a:p>
      </dgm:t>
    </dgm:pt>
    <dgm:pt modelId="{64EE6778-D394-4B0B-AED1-29FDFC70919A}" type="parTrans" cxnId="{2A098903-35CD-420E-BC30-9ECC48A69948}">
      <dgm:prSet/>
      <dgm:spPr/>
      <dgm:t>
        <a:bodyPr/>
        <a:lstStyle/>
        <a:p>
          <a:endParaRPr lang="en-US">
            <a:solidFill>
              <a:schemeClr val="tx1"/>
            </a:solidFill>
          </a:endParaRPr>
        </a:p>
      </dgm:t>
    </dgm:pt>
    <dgm:pt modelId="{46DF7C43-84BC-4F61-9972-4DB04FD4301C}" type="sibTrans" cxnId="{2A098903-35CD-420E-BC30-9ECC48A69948}">
      <dgm:prSet/>
      <dgm:spPr/>
      <dgm:t>
        <a:bodyPr/>
        <a:lstStyle/>
        <a:p>
          <a:endParaRPr lang="en-US">
            <a:solidFill>
              <a:schemeClr val="tx1"/>
            </a:solidFill>
          </a:endParaRPr>
        </a:p>
      </dgm:t>
    </dgm:pt>
    <dgm:pt modelId="{AF65B4E6-EC3D-4117-8452-5EEFAF0FD6F3}">
      <dgm:prSet/>
      <dgm:spPr/>
      <dgm:t>
        <a:bodyPr/>
        <a:lstStyle/>
        <a:p>
          <a:r>
            <a:rPr lang="en-US">
              <a:solidFill>
                <a:schemeClr val="tx1"/>
              </a:solidFill>
            </a:rPr>
            <a:t>You can also implement sound effects. For example, if your piece involves opening a door, you can make a squeak sound with your mouth as you open the door. This will bring your piece to life!</a:t>
          </a:r>
        </a:p>
      </dgm:t>
    </dgm:pt>
    <dgm:pt modelId="{FCD37533-E1D9-4EA4-A4CA-E1740A655E83}" type="parTrans" cxnId="{940D2760-59E4-4181-ACE7-82266E49B21B}">
      <dgm:prSet/>
      <dgm:spPr/>
      <dgm:t>
        <a:bodyPr/>
        <a:lstStyle/>
        <a:p>
          <a:endParaRPr lang="en-US">
            <a:solidFill>
              <a:schemeClr val="tx1"/>
            </a:solidFill>
          </a:endParaRPr>
        </a:p>
      </dgm:t>
    </dgm:pt>
    <dgm:pt modelId="{24E83908-4435-41CA-B5DB-E8834912C865}" type="sibTrans" cxnId="{940D2760-59E4-4181-ACE7-82266E49B21B}">
      <dgm:prSet/>
      <dgm:spPr/>
      <dgm:t>
        <a:bodyPr/>
        <a:lstStyle/>
        <a:p>
          <a:endParaRPr lang="en-US">
            <a:solidFill>
              <a:schemeClr val="tx1"/>
            </a:solidFill>
          </a:endParaRPr>
        </a:p>
      </dgm:t>
    </dgm:pt>
    <dgm:pt modelId="{985A01D7-D838-4123-B84C-C9F2F6ABA738}">
      <dgm:prSet/>
      <dgm:spPr/>
      <dgm:t>
        <a:bodyPr/>
        <a:lstStyle/>
        <a:p>
          <a:r>
            <a:rPr lang="en-US">
              <a:solidFill>
                <a:schemeClr val="tx1"/>
              </a:solidFill>
            </a:rPr>
            <a:t>**** Here are some tips to get you started. I will give you feedback to help improve your performance as we progress***</a:t>
          </a:r>
        </a:p>
      </dgm:t>
    </dgm:pt>
    <dgm:pt modelId="{8C27EB70-48C4-433F-B140-434011D0F9C9}" type="parTrans" cxnId="{712F20BC-8224-489A-A086-42C0A2B691BE}">
      <dgm:prSet/>
      <dgm:spPr/>
      <dgm:t>
        <a:bodyPr/>
        <a:lstStyle/>
        <a:p>
          <a:endParaRPr lang="en-US">
            <a:solidFill>
              <a:schemeClr val="tx1"/>
            </a:solidFill>
          </a:endParaRPr>
        </a:p>
      </dgm:t>
    </dgm:pt>
    <dgm:pt modelId="{0092ECAE-088A-422D-9BF3-105ABF863B5B}" type="sibTrans" cxnId="{712F20BC-8224-489A-A086-42C0A2B691BE}">
      <dgm:prSet/>
      <dgm:spPr/>
      <dgm:t>
        <a:bodyPr/>
        <a:lstStyle/>
        <a:p>
          <a:endParaRPr lang="en-US">
            <a:solidFill>
              <a:schemeClr val="tx1"/>
            </a:solidFill>
          </a:endParaRPr>
        </a:p>
      </dgm:t>
    </dgm:pt>
    <dgm:pt modelId="{24F9AE06-B9FB-4142-9AC0-02677EEE4888}" type="pres">
      <dgm:prSet presAssocID="{AE5DC75E-FB20-442D-A6B6-080CD57DDA28}" presName="linear" presStyleCnt="0">
        <dgm:presLayoutVars>
          <dgm:animLvl val="lvl"/>
          <dgm:resizeHandles val="exact"/>
        </dgm:presLayoutVars>
      </dgm:prSet>
      <dgm:spPr/>
    </dgm:pt>
    <dgm:pt modelId="{2BAAEFA4-2ACF-4DC4-826D-387872D09627}" type="pres">
      <dgm:prSet presAssocID="{E3006E91-F9DA-4BDB-BC97-ABB3633A4D74}" presName="parentText" presStyleLbl="node1" presStyleIdx="0" presStyleCnt="5">
        <dgm:presLayoutVars>
          <dgm:chMax val="0"/>
          <dgm:bulletEnabled val="1"/>
        </dgm:presLayoutVars>
      </dgm:prSet>
      <dgm:spPr/>
    </dgm:pt>
    <dgm:pt modelId="{4FAB09DB-55BA-432C-854E-EDFEE04F17DA}" type="pres">
      <dgm:prSet presAssocID="{C501F47D-1E31-4026-A534-DE0FA962BE2A}" presName="spacer" presStyleCnt="0"/>
      <dgm:spPr/>
    </dgm:pt>
    <dgm:pt modelId="{BB29E358-BDC8-48C0-AE88-8AFD7F4E9018}" type="pres">
      <dgm:prSet presAssocID="{13751F23-D78F-45CE-A82F-537FFAAD765B}" presName="parentText" presStyleLbl="node1" presStyleIdx="1" presStyleCnt="5">
        <dgm:presLayoutVars>
          <dgm:chMax val="0"/>
          <dgm:bulletEnabled val="1"/>
        </dgm:presLayoutVars>
      </dgm:prSet>
      <dgm:spPr/>
    </dgm:pt>
    <dgm:pt modelId="{31F052A2-300B-402C-AA93-738CCB1B769E}" type="pres">
      <dgm:prSet presAssocID="{00C2D870-0F5D-4A7B-BFA0-6291F591FCB5}" presName="spacer" presStyleCnt="0"/>
      <dgm:spPr/>
    </dgm:pt>
    <dgm:pt modelId="{6B14DC80-818D-4AF2-8974-C7B45C6B2D58}" type="pres">
      <dgm:prSet presAssocID="{FFC82D5A-BA46-4026-BFC9-E6992451F365}" presName="parentText" presStyleLbl="node1" presStyleIdx="2" presStyleCnt="5">
        <dgm:presLayoutVars>
          <dgm:chMax val="0"/>
          <dgm:bulletEnabled val="1"/>
        </dgm:presLayoutVars>
      </dgm:prSet>
      <dgm:spPr/>
    </dgm:pt>
    <dgm:pt modelId="{7379C6EA-9D40-4BFF-9718-54F1ED93DE05}" type="pres">
      <dgm:prSet presAssocID="{46DF7C43-84BC-4F61-9972-4DB04FD4301C}" presName="spacer" presStyleCnt="0"/>
      <dgm:spPr/>
    </dgm:pt>
    <dgm:pt modelId="{673233B2-B30E-417F-8F66-9DBD0B7C7C78}" type="pres">
      <dgm:prSet presAssocID="{AF65B4E6-EC3D-4117-8452-5EEFAF0FD6F3}" presName="parentText" presStyleLbl="node1" presStyleIdx="3" presStyleCnt="5">
        <dgm:presLayoutVars>
          <dgm:chMax val="0"/>
          <dgm:bulletEnabled val="1"/>
        </dgm:presLayoutVars>
      </dgm:prSet>
      <dgm:spPr/>
    </dgm:pt>
    <dgm:pt modelId="{AABFE1AD-EA56-4C62-9DDB-40889EC9B5E4}" type="pres">
      <dgm:prSet presAssocID="{24E83908-4435-41CA-B5DB-E8834912C865}" presName="spacer" presStyleCnt="0"/>
      <dgm:spPr/>
    </dgm:pt>
    <dgm:pt modelId="{E7D17437-DAA1-483C-B364-B1735C92E2A6}" type="pres">
      <dgm:prSet presAssocID="{985A01D7-D838-4123-B84C-C9F2F6ABA738}" presName="parentText" presStyleLbl="node1" presStyleIdx="4" presStyleCnt="5">
        <dgm:presLayoutVars>
          <dgm:chMax val="0"/>
          <dgm:bulletEnabled val="1"/>
        </dgm:presLayoutVars>
      </dgm:prSet>
      <dgm:spPr/>
    </dgm:pt>
  </dgm:ptLst>
  <dgm:cxnLst>
    <dgm:cxn modelId="{2A098903-35CD-420E-BC30-9ECC48A69948}" srcId="{AE5DC75E-FB20-442D-A6B6-080CD57DDA28}" destId="{FFC82D5A-BA46-4026-BFC9-E6992451F365}" srcOrd="2" destOrd="0" parTransId="{64EE6778-D394-4B0B-AED1-29FDFC70919A}" sibTransId="{46DF7C43-84BC-4F61-9972-4DB04FD4301C}"/>
    <dgm:cxn modelId="{7962121C-003C-44CA-B470-75324F11F09B}" type="presOf" srcId="{AE5DC75E-FB20-442D-A6B6-080CD57DDA28}" destId="{24F9AE06-B9FB-4142-9AC0-02677EEE4888}" srcOrd="0" destOrd="0" presId="urn:microsoft.com/office/officeart/2005/8/layout/vList2"/>
    <dgm:cxn modelId="{05E87A1E-9D5D-41DF-A922-8666026DD071}" type="presOf" srcId="{AF65B4E6-EC3D-4117-8452-5EEFAF0FD6F3}" destId="{673233B2-B30E-417F-8F66-9DBD0B7C7C78}" srcOrd="0" destOrd="0" presId="urn:microsoft.com/office/officeart/2005/8/layout/vList2"/>
    <dgm:cxn modelId="{86CA863D-DB26-4EF3-AD71-1195E27CF2E1}" type="presOf" srcId="{FFC82D5A-BA46-4026-BFC9-E6992451F365}" destId="{6B14DC80-818D-4AF2-8974-C7B45C6B2D58}" srcOrd="0" destOrd="0" presId="urn:microsoft.com/office/officeart/2005/8/layout/vList2"/>
    <dgm:cxn modelId="{940D2760-59E4-4181-ACE7-82266E49B21B}" srcId="{AE5DC75E-FB20-442D-A6B6-080CD57DDA28}" destId="{AF65B4E6-EC3D-4117-8452-5EEFAF0FD6F3}" srcOrd="3" destOrd="0" parTransId="{FCD37533-E1D9-4EA4-A4CA-E1740A655E83}" sibTransId="{24E83908-4435-41CA-B5DB-E8834912C865}"/>
    <dgm:cxn modelId="{B5B9F364-CCC6-4EAF-A296-5E9A8EEBBD44}" type="presOf" srcId="{E3006E91-F9DA-4BDB-BC97-ABB3633A4D74}" destId="{2BAAEFA4-2ACF-4DC4-826D-387872D09627}" srcOrd="0" destOrd="0" presId="urn:microsoft.com/office/officeart/2005/8/layout/vList2"/>
    <dgm:cxn modelId="{7D81A16D-0140-4E8C-BA19-81643A95E73B}" type="presOf" srcId="{985A01D7-D838-4123-B84C-C9F2F6ABA738}" destId="{E7D17437-DAA1-483C-B364-B1735C92E2A6}" srcOrd="0" destOrd="0" presId="urn:microsoft.com/office/officeart/2005/8/layout/vList2"/>
    <dgm:cxn modelId="{E334598D-1921-4A74-B5AF-E4A2CA33A569}" type="presOf" srcId="{13751F23-D78F-45CE-A82F-537FFAAD765B}" destId="{BB29E358-BDC8-48C0-AE88-8AFD7F4E9018}" srcOrd="0" destOrd="0" presId="urn:microsoft.com/office/officeart/2005/8/layout/vList2"/>
    <dgm:cxn modelId="{3418199F-021C-44ED-AC7F-CB8EDAAC10D8}" srcId="{AE5DC75E-FB20-442D-A6B6-080CD57DDA28}" destId="{13751F23-D78F-45CE-A82F-537FFAAD765B}" srcOrd="1" destOrd="0" parTransId="{8F48878E-84E4-4EF5-A652-EE2C280CBDB2}" sibTransId="{00C2D870-0F5D-4A7B-BFA0-6291F591FCB5}"/>
    <dgm:cxn modelId="{712F20BC-8224-489A-A086-42C0A2B691BE}" srcId="{AE5DC75E-FB20-442D-A6B6-080CD57DDA28}" destId="{985A01D7-D838-4123-B84C-C9F2F6ABA738}" srcOrd="4" destOrd="0" parTransId="{8C27EB70-48C4-433F-B140-434011D0F9C9}" sibTransId="{0092ECAE-088A-422D-9BF3-105ABF863B5B}"/>
    <dgm:cxn modelId="{4FDABCE1-7FC1-472D-8941-4B80D5776C09}" srcId="{AE5DC75E-FB20-442D-A6B6-080CD57DDA28}" destId="{E3006E91-F9DA-4BDB-BC97-ABB3633A4D74}" srcOrd="0" destOrd="0" parTransId="{1AE7EA1F-B53C-4F1E-AB66-DF90EB55E27B}" sibTransId="{C501F47D-1E31-4026-A534-DE0FA962BE2A}"/>
    <dgm:cxn modelId="{9BD637EB-807D-4EC7-8420-BA8A25A1995C}" type="presParOf" srcId="{24F9AE06-B9FB-4142-9AC0-02677EEE4888}" destId="{2BAAEFA4-2ACF-4DC4-826D-387872D09627}" srcOrd="0" destOrd="0" presId="urn:microsoft.com/office/officeart/2005/8/layout/vList2"/>
    <dgm:cxn modelId="{2558AF77-B569-4F4A-8637-16B182FE3108}" type="presParOf" srcId="{24F9AE06-B9FB-4142-9AC0-02677EEE4888}" destId="{4FAB09DB-55BA-432C-854E-EDFEE04F17DA}" srcOrd="1" destOrd="0" presId="urn:microsoft.com/office/officeart/2005/8/layout/vList2"/>
    <dgm:cxn modelId="{BC7385E5-35D5-4E49-BDDC-8751E42E34D3}" type="presParOf" srcId="{24F9AE06-B9FB-4142-9AC0-02677EEE4888}" destId="{BB29E358-BDC8-48C0-AE88-8AFD7F4E9018}" srcOrd="2" destOrd="0" presId="urn:microsoft.com/office/officeart/2005/8/layout/vList2"/>
    <dgm:cxn modelId="{AA40AE3A-78EE-4648-91E9-DF85254E0647}" type="presParOf" srcId="{24F9AE06-B9FB-4142-9AC0-02677EEE4888}" destId="{31F052A2-300B-402C-AA93-738CCB1B769E}" srcOrd="3" destOrd="0" presId="urn:microsoft.com/office/officeart/2005/8/layout/vList2"/>
    <dgm:cxn modelId="{6958503C-973B-4EFF-B8CA-8A2D5C08B45C}" type="presParOf" srcId="{24F9AE06-B9FB-4142-9AC0-02677EEE4888}" destId="{6B14DC80-818D-4AF2-8974-C7B45C6B2D58}" srcOrd="4" destOrd="0" presId="urn:microsoft.com/office/officeart/2005/8/layout/vList2"/>
    <dgm:cxn modelId="{402DA1D5-556E-473C-A84B-2FC2FA5444DA}" type="presParOf" srcId="{24F9AE06-B9FB-4142-9AC0-02677EEE4888}" destId="{7379C6EA-9D40-4BFF-9718-54F1ED93DE05}" srcOrd="5" destOrd="0" presId="urn:microsoft.com/office/officeart/2005/8/layout/vList2"/>
    <dgm:cxn modelId="{46332F4F-41A8-4C4D-9704-BE3283BAC531}" type="presParOf" srcId="{24F9AE06-B9FB-4142-9AC0-02677EEE4888}" destId="{673233B2-B30E-417F-8F66-9DBD0B7C7C78}" srcOrd="6" destOrd="0" presId="urn:microsoft.com/office/officeart/2005/8/layout/vList2"/>
    <dgm:cxn modelId="{9E6EBE94-967B-4A73-BE6B-61B4F545143C}" type="presParOf" srcId="{24F9AE06-B9FB-4142-9AC0-02677EEE4888}" destId="{AABFE1AD-EA56-4C62-9DDB-40889EC9B5E4}" srcOrd="7" destOrd="0" presId="urn:microsoft.com/office/officeart/2005/8/layout/vList2"/>
    <dgm:cxn modelId="{0EA29C56-6AC9-4B42-9295-F15E822E99A9}" type="presParOf" srcId="{24F9AE06-B9FB-4142-9AC0-02677EEE4888}" destId="{E7D17437-DAA1-483C-B364-B1735C92E2A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1A748-296D-4C9F-BB53-765E58CF51C1}">
      <dsp:nvSpPr>
        <dsp:cNvPr id="0" name=""/>
        <dsp:cNvSpPr/>
      </dsp:nvSpPr>
      <dsp:spPr>
        <a:xfrm>
          <a:off x="5927" y="35958"/>
          <a:ext cx="2872808" cy="8618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4" tIns="106414" rIns="106414" bIns="106414" numCol="1" spcCol="1270" anchor="ctr" anchorCtr="0">
          <a:noAutofit/>
        </a:bodyPr>
        <a:lstStyle/>
        <a:p>
          <a:pPr marL="0" lvl="0" indent="0" algn="ctr" defTabSz="1244600">
            <a:lnSpc>
              <a:spcPct val="90000"/>
            </a:lnSpc>
            <a:spcBef>
              <a:spcPct val="0"/>
            </a:spcBef>
            <a:spcAft>
              <a:spcPct val="35000"/>
            </a:spcAft>
            <a:buNone/>
          </a:pPr>
          <a:r>
            <a:rPr lang="en-US" sz="2800" kern="1200"/>
            <a:t>Find</a:t>
          </a:r>
        </a:p>
      </dsp:txBody>
      <dsp:txXfrm>
        <a:off x="264480" y="35958"/>
        <a:ext cx="2355702" cy="861842"/>
      </dsp:txXfrm>
    </dsp:sp>
    <dsp:sp modelId="{F3C2DF1E-8CF1-4CF9-938B-C27E1DC73BCB}">
      <dsp:nvSpPr>
        <dsp:cNvPr id="0" name=""/>
        <dsp:cNvSpPr/>
      </dsp:nvSpPr>
      <dsp:spPr>
        <a:xfrm>
          <a:off x="5927" y="897800"/>
          <a:ext cx="2614255" cy="3275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584" tIns="206584" rIns="206584" bIns="413169" numCol="1" spcCol="1270" anchor="t" anchorCtr="0">
          <a:noAutofit/>
        </a:bodyPr>
        <a:lstStyle/>
        <a:p>
          <a:pPr marL="0" lvl="0" indent="0" algn="l" defTabSz="889000">
            <a:lnSpc>
              <a:spcPct val="90000"/>
            </a:lnSpc>
            <a:spcBef>
              <a:spcPct val="0"/>
            </a:spcBef>
            <a:spcAft>
              <a:spcPct val="35000"/>
            </a:spcAft>
            <a:buNone/>
          </a:pPr>
          <a:r>
            <a:rPr lang="en-US" sz="2000" kern="1200"/>
            <a:t>Find a good Piece</a:t>
          </a:r>
        </a:p>
        <a:p>
          <a:pPr marL="171450" lvl="1" indent="-171450" algn="l" defTabSz="711200">
            <a:lnSpc>
              <a:spcPct val="90000"/>
            </a:lnSpc>
            <a:spcBef>
              <a:spcPct val="0"/>
            </a:spcBef>
            <a:spcAft>
              <a:spcPct val="15000"/>
            </a:spcAft>
            <a:buChar char="•"/>
          </a:pPr>
          <a:r>
            <a:rPr lang="en-US" sz="1600" kern="1200" dirty="0"/>
            <a:t>- Find pieces at libraries, coaches, and the internet.</a:t>
          </a:r>
        </a:p>
        <a:p>
          <a:pPr marL="171450" lvl="1" indent="-171450" algn="l" defTabSz="711200">
            <a:lnSpc>
              <a:spcPct val="90000"/>
            </a:lnSpc>
            <a:spcBef>
              <a:spcPct val="0"/>
            </a:spcBef>
            <a:spcAft>
              <a:spcPct val="15000"/>
            </a:spcAft>
            <a:buChar char="•"/>
          </a:pPr>
          <a:r>
            <a:rPr lang="en-US" sz="1600" kern="1200" dirty="0"/>
            <a:t>- Avoid pieces with only characters that are outside your cultural heritage. </a:t>
          </a:r>
        </a:p>
        <a:p>
          <a:pPr marL="171450" lvl="1" indent="-171450" algn="l" defTabSz="711200">
            <a:lnSpc>
              <a:spcPct val="90000"/>
            </a:lnSpc>
            <a:spcBef>
              <a:spcPct val="0"/>
            </a:spcBef>
            <a:spcAft>
              <a:spcPct val="15000"/>
            </a:spcAft>
            <a:buChar char="•"/>
          </a:pPr>
          <a:r>
            <a:rPr lang="en-US" sz="1600" kern="1200" dirty="0"/>
            <a:t>- Take advantage of your gender or ethnicity.</a:t>
          </a:r>
        </a:p>
      </dsp:txBody>
      <dsp:txXfrm>
        <a:off x="5927" y="897800"/>
        <a:ext cx="2614255" cy="3275857"/>
      </dsp:txXfrm>
    </dsp:sp>
    <dsp:sp modelId="{230B06D6-F9DA-4892-9215-399AD02FE858}">
      <dsp:nvSpPr>
        <dsp:cNvPr id="0" name=""/>
        <dsp:cNvSpPr/>
      </dsp:nvSpPr>
      <dsp:spPr>
        <a:xfrm>
          <a:off x="2850119" y="35958"/>
          <a:ext cx="2872808" cy="8618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4" tIns="106414" rIns="106414" bIns="106414"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3108672" y="35958"/>
        <a:ext cx="2355702" cy="861842"/>
      </dsp:txXfrm>
    </dsp:sp>
    <dsp:sp modelId="{958715A0-BE91-448C-9A44-6E3E0DED81BA}">
      <dsp:nvSpPr>
        <dsp:cNvPr id="0" name=""/>
        <dsp:cNvSpPr/>
      </dsp:nvSpPr>
      <dsp:spPr>
        <a:xfrm>
          <a:off x="2850119" y="897800"/>
          <a:ext cx="2614255" cy="3275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584" tIns="206584" rIns="206584" bIns="413169" numCol="1" spcCol="1270" anchor="t" anchorCtr="0">
          <a:noAutofit/>
        </a:bodyPr>
        <a:lstStyle/>
        <a:p>
          <a:pPr marL="0" lvl="0" indent="0" algn="l" defTabSz="889000">
            <a:lnSpc>
              <a:spcPct val="90000"/>
            </a:lnSpc>
            <a:spcBef>
              <a:spcPct val="0"/>
            </a:spcBef>
            <a:spcAft>
              <a:spcPct val="35000"/>
            </a:spcAft>
            <a:buNone/>
          </a:pPr>
          <a:r>
            <a:rPr lang="en-US" sz="2000" kern="1200"/>
            <a:t>Identify a theme in your piece</a:t>
          </a:r>
        </a:p>
        <a:p>
          <a:pPr marL="171450" lvl="1" indent="-171450" algn="l" defTabSz="711200">
            <a:lnSpc>
              <a:spcPct val="90000"/>
            </a:lnSpc>
            <a:spcBef>
              <a:spcPct val="0"/>
            </a:spcBef>
            <a:spcAft>
              <a:spcPct val="15000"/>
            </a:spcAft>
            <a:buChar char="•"/>
          </a:pPr>
          <a:r>
            <a:rPr lang="en-US" sz="1600" kern="1200" dirty="0"/>
            <a:t>- Think about the context in which the piece is presented. </a:t>
          </a:r>
        </a:p>
        <a:p>
          <a:pPr marL="171450" lvl="1" indent="-171450" algn="l" defTabSz="711200">
            <a:lnSpc>
              <a:spcPct val="90000"/>
            </a:lnSpc>
            <a:spcBef>
              <a:spcPct val="0"/>
            </a:spcBef>
            <a:spcAft>
              <a:spcPct val="15000"/>
            </a:spcAft>
            <a:buChar char="•"/>
          </a:pPr>
          <a:r>
            <a:rPr lang="en-US" sz="1600" kern="1200"/>
            <a:t>-Avoid overly complex themes.</a:t>
          </a:r>
        </a:p>
      </dsp:txBody>
      <dsp:txXfrm>
        <a:off x="2850119" y="897800"/>
        <a:ext cx="2614255" cy="327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41E99-B93D-4132-BFD9-ADBF258522BF}">
      <dsp:nvSpPr>
        <dsp:cNvPr id="0" name=""/>
        <dsp:cNvSpPr/>
      </dsp:nvSpPr>
      <dsp:spPr>
        <a:xfrm rot="5400000">
          <a:off x="6579712" y="-2531486"/>
          <a:ext cx="1449306" cy="68746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 The introduction is about four or five sentences written by yourself that tell the audience the theme, author and title of your piece. </a:t>
          </a:r>
        </a:p>
      </dsp:txBody>
      <dsp:txXfrm rot="-5400000">
        <a:off x="3867018" y="251957"/>
        <a:ext cx="6803947" cy="1307808"/>
      </dsp:txXfrm>
    </dsp:sp>
    <dsp:sp modelId="{B8105717-ABCE-459C-BBC1-0BF228D06F59}">
      <dsp:nvSpPr>
        <dsp:cNvPr id="0" name=""/>
        <dsp:cNvSpPr/>
      </dsp:nvSpPr>
      <dsp:spPr>
        <a:xfrm>
          <a:off x="0" y="45"/>
          <a:ext cx="3867017" cy="1811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Step 4: Develop your introduction</a:t>
          </a:r>
        </a:p>
      </dsp:txBody>
      <dsp:txXfrm>
        <a:off x="88437" y="88482"/>
        <a:ext cx="3690143" cy="1634758"/>
      </dsp:txXfrm>
    </dsp:sp>
    <dsp:sp modelId="{620D4966-8F41-4F57-97A0-B0B21E2B6434}">
      <dsp:nvSpPr>
        <dsp:cNvPr id="0" name=""/>
        <dsp:cNvSpPr/>
      </dsp:nvSpPr>
      <dsp:spPr>
        <a:xfrm rot="5400000">
          <a:off x="6579712" y="-629272"/>
          <a:ext cx="1449306" cy="68746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 Memorize your piece</a:t>
          </a:r>
        </a:p>
        <a:p>
          <a:pPr marL="171450" lvl="1" indent="-171450" algn="l" defTabSz="800100">
            <a:lnSpc>
              <a:spcPct val="90000"/>
            </a:lnSpc>
            <a:spcBef>
              <a:spcPct val="0"/>
            </a:spcBef>
            <a:spcAft>
              <a:spcPct val="15000"/>
            </a:spcAft>
            <a:buChar char="•"/>
          </a:pPr>
          <a:r>
            <a:rPr lang="en-US" sz="1800" kern="1200"/>
            <a:t>- WORK ON CHARACTER POPPING (HI) </a:t>
          </a:r>
        </a:p>
        <a:p>
          <a:pPr marL="171450" lvl="1" indent="-171450" algn="l" defTabSz="800100">
            <a:lnSpc>
              <a:spcPct val="90000"/>
            </a:lnSpc>
            <a:spcBef>
              <a:spcPct val="0"/>
            </a:spcBef>
            <a:spcAft>
              <a:spcPct val="15000"/>
            </a:spcAft>
            <a:buChar char="•"/>
          </a:pPr>
          <a:r>
            <a:rPr lang="en-US" sz="1800" kern="1200"/>
            <a:t>- Develop characters</a:t>
          </a:r>
        </a:p>
        <a:p>
          <a:pPr marL="171450" lvl="1" indent="-171450" algn="l" defTabSz="800100">
            <a:lnSpc>
              <a:spcPct val="90000"/>
            </a:lnSpc>
            <a:spcBef>
              <a:spcPct val="0"/>
            </a:spcBef>
            <a:spcAft>
              <a:spcPct val="15000"/>
            </a:spcAft>
            <a:buChar char="•"/>
          </a:pPr>
          <a:r>
            <a:rPr lang="en-US" sz="1800" kern="1200"/>
            <a:t>- Incorporate Choreography movements</a:t>
          </a:r>
        </a:p>
      </dsp:txBody>
      <dsp:txXfrm rot="-5400000">
        <a:off x="3867018" y="2154171"/>
        <a:ext cx="6803947" cy="1307808"/>
      </dsp:txXfrm>
    </dsp:sp>
    <dsp:sp modelId="{CF27606C-22B2-4B70-A8D4-7D526AAE8189}">
      <dsp:nvSpPr>
        <dsp:cNvPr id="0" name=""/>
        <dsp:cNvSpPr/>
      </dsp:nvSpPr>
      <dsp:spPr>
        <a:xfrm>
          <a:off x="0" y="1902259"/>
          <a:ext cx="3867017" cy="1811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a:t>Step 5: Performing</a:t>
          </a:r>
        </a:p>
      </dsp:txBody>
      <dsp:txXfrm>
        <a:off x="88437" y="1990696"/>
        <a:ext cx="3690143" cy="1634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96B35-6C3F-47D1-8F31-E5FD20B3B053}">
      <dsp:nvSpPr>
        <dsp:cNvPr id="0" name=""/>
        <dsp:cNvSpPr/>
      </dsp:nvSpPr>
      <dsp:spPr>
        <a:xfrm>
          <a:off x="250668" y="185584"/>
          <a:ext cx="1355699" cy="13556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DE09B-6A45-493F-A5D1-58AFA28DC305}">
      <dsp:nvSpPr>
        <dsp:cNvPr id="0" name=""/>
        <dsp:cNvSpPr/>
      </dsp:nvSpPr>
      <dsp:spPr>
        <a:xfrm>
          <a:off x="535365" y="470281"/>
          <a:ext cx="786305" cy="786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B86E1-0CCE-492D-89C2-B0AF9DD87ED2}">
      <dsp:nvSpPr>
        <dsp:cNvPr id="0" name=""/>
        <dsp:cNvSpPr/>
      </dsp:nvSpPr>
      <dsp:spPr>
        <a:xfrm>
          <a:off x="1896875" y="185584"/>
          <a:ext cx="3195578" cy="13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Humorous Interpretation (HI)</a:t>
          </a:r>
        </a:p>
      </dsp:txBody>
      <dsp:txXfrm>
        <a:off x="1896875" y="185584"/>
        <a:ext cx="3195578" cy="1355699"/>
      </dsp:txXfrm>
    </dsp:sp>
    <dsp:sp modelId="{8535845F-1B75-4B20-B4DD-A571BD3C1A5E}">
      <dsp:nvSpPr>
        <dsp:cNvPr id="0" name=""/>
        <dsp:cNvSpPr/>
      </dsp:nvSpPr>
      <dsp:spPr>
        <a:xfrm>
          <a:off x="5649259" y="185584"/>
          <a:ext cx="1355699" cy="13556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7E0F4-AB3B-4C7C-BDDE-042C31881FEB}">
      <dsp:nvSpPr>
        <dsp:cNvPr id="0" name=""/>
        <dsp:cNvSpPr/>
      </dsp:nvSpPr>
      <dsp:spPr>
        <a:xfrm>
          <a:off x="5933956" y="470281"/>
          <a:ext cx="786305" cy="786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28991-D19F-4726-B32D-055BEB5EE8CB}">
      <dsp:nvSpPr>
        <dsp:cNvPr id="0" name=""/>
        <dsp:cNvSpPr/>
      </dsp:nvSpPr>
      <dsp:spPr>
        <a:xfrm>
          <a:off x="7295466" y="185584"/>
          <a:ext cx="3195578" cy="13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Dramatic Interpretation (DI)</a:t>
          </a:r>
        </a:p>
      </dsp:txBody>
      <dsp:txXfrm>
        <a:off x="7295466" y="185584"/>
        <a:ext cx="3195578" cy="1355699"/>
      </dsp:txXfrm>
    </dsp:sp>
    <dsp:sp modelId="{5676D0CC-B197-4779-A52C-2240C896123B}">
      <dsp:nvSpPr>
        <dsp:cNvPr id="0" name=""/>
        <dsp:cNvSpPr/>
      </dsp:nvSpPr>
      <dsp:spPr>
        <a:xfrm>
          <a:off x="250668" y="2172653"/>
          <a:ext cx="1355699" cy="13556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FD4E0-B459-4F51-815F-0BC7D86E1978}">
      <dsp:nvSpPr>
        <dsp:cNvPr id="0" name=""/>
        <dsp:cNvSpPr/>
      </dsp:nvSpPr>
      <dsp:spPr>
        <a:xfrm>
          <a:off x="535365" y="2457350"/>
          <a:ext cx="786305" cy="7863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CC6C5A-B40C-4EA0-BE30-7576B7A83C1B}">
      <dsp:nvSpPr>
        <dsp:cNvPr id="0" name=""/>
        <dsp:cNvSpPr/>
      </dsp:nvSpPr>
      <dsp:spPr>
        <a:xfrm>
          <a:off x="1896875" y="2172653"/>
          <a:ext cx="3195578" cy="13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DUO Interpretation -DUO Can be Humorous (HDA) or Dramatic (DDA)</a:t>
          </a:r>
        </a:p>
      </dsp:txBody>
      <dsp:txXfrm>
        <a:off x="1896875" y="2172653"/>
        <a:ext cx="3195578" cy="1355699"/>
      </dsp:txXfrm>
    </dsp:sp>
    <dsp:sp modelId="{1F719153-3DD8-41E5-B4F9-E72964A888D3}">
      <dsp:nvSpPr>
        <dsp:cNvPr id="0" name=""/>
        <dsp:cNvSpPr/>
      </dsp:nvSpPr>
      <dsp:spPr>
        <a:xfrm>
          <a:off x="5649259" y="2172653"/>
          <a:ext cx="1355699" cy="13556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2837C-7341-4487-B42E-75FFF7701845}">
      <dsp:nvSpPr>
        <dsp:cNvPr id="0" name=""/>
        <dsp:cNvSpPr/>
      </dsp:nvSpPr>
      <dsp:spPr>
        <a:xfrm>
          <a:off x="5933956" y="2457350"/>
          <a:ext cx="786305" cy="7863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67D0B-B52A-4CCE-869F-0BFEE0E264A7}">
      <dsp:nvSpPr>
        <dsp:cNvPr id="0" name=""/>
        <dsp:cNvSpPr/>
      </dsp:nvSpPr>
      <dsp:spPr>
        <a:xfrm>
          <a:off x="7295466" y="2172653"/>
          <a:ext cx="3195578" cy="13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Prose/Poetry (PRO/PO)</a:t>
          </a:r>
        </a:p>
      </dsp:txBody>
      <dsp:txXfrm>
        <a:off x="7295466" y="2172653"/>
        <a:ext cx="3195578" cy="1355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950C6-7FA9-4404-996B-573AB2733EBE}">
      <dsp:nvSpPr>
        <dsp:cNvPr id="0" name=""/>
        <dsp:cNvSpPr/>
      </dsp:nvSpPr>
      <dsp:spPr>
        <a:xfrm>
          <a:off x="805628" y="2344"/>
          <a:ext cx="2853267" cy="1711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We will go over each category in detail. I also have example pieces for you to read. </a:t>
          </a:r>
        </a:p>
      </dsp:txBody>
      <dsp:txXfrm>
        <a:off x="805628" y="2344"/>
        <a:ext cx="2853267" cy="1711960"/>
      </dsp:txXfrm>
    </dsp:sp>
    <dsp:sp modelId="{3768FEDE-CC88-431F-914B-F20289481A19}">
      <dsp:nvSpPr>
        <dsp:cNvPr id="0" name=""/>
        <dsp:cNvSpPr/>
      </dsp:nvSpPr>
      <dsp:spPr>
        <a:xfrm>
          <a:off x="3944223" y="2344"/>
          <a:ext cx="2853267" cy="1711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When you hear a piece you like, be sure to write down the title, and event. </a:t>
          </a:r>
        </a:p>
      </dsp:txBody>
      <dsp:txXfrm>
        <a:off x="3944223" y="2344"/>
        <a:ext cx="2853267" cy="1711960"/>
      </dsp:txXfrm>
    </dsp:sp>
    <dsp:sp modelId="{A4BDADBC-D828-4233-BF3A-BFABF7A0875A}">
      <dsp:nvSpPr>
        <dsp:cNvPr id="0" name=""/>
        <dsp:cNvSpPr/>
      </dsp:nvSpPr>
      <dsp:spPr>
        <a:xfrm>
          <a:off x="7082817" y="2344"/>
          <a:ext cx="2853267" cy="1711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At the end of class, you will read your chosen speech with expression and appropriate emotion.</a:t>
          </a:r>
        </a:p>
      </dsp:txBody>
      <dsp:txXfrm>
        <a:off x="7082817" y="2344"/>
        <a:ext cx="2853267" cy="1711960"/>
      </dsp:txXfrm>
    </dsp:sp>
    <dsp:sp modelId="{DA3A4FC8-7FCD-40BF-8B0A-E3F0E057D18F}">
      <dsp:nvSpPr>
        <dsp:cNvPr id="0" name=""/>
        <dsp:cNvSpPr/>
      </dsp:nvSpPr>
      <dsp:spPr>
        <a:xfrm>
          <a:off x="3944223" y="1999632"/>
          <a:ext cx="2853267" cy="1711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Each speech in the competition will be 5-7minutes long.</a:t>
          </a:r>
        </a:p>
      </dsp:txBody>
      <dsp:txXfrm>
        <a:off x="3944223" y="1999632"/>
        <a:ext cx="2853267" cy="171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9F629-033D-4C90-A5CE-4ADF4F0F2A82}">
      <dsp:nvSpPr>
        <dsp:cNvPr id="0" name=""/>
        <dsp:cNvSpPr/>
      </dsp:nvSpPr>
      <dsp:spPr>
        <a:xfrm>
          <a:off x="0" y="93425"/>
          <a:ext cx="7685037" cy="1916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For those who have a natural funny bone, Humorous Interpretation (HI) is the right event for you. You do not have to be a stand up comedian, all you need is a little enthusiasm, dynamic style and a funny piece. A 5-7 minute performance of a humorous, published work where the competitor performs ALL characters.</a:t>
          </a:r>
        </a:p>
      </dsp:txBody>
      <dsp:txXfrm>
        <a:off x="93554" y="186979"/>
        <a:ext cx="7497929" cy="1729351"/>
      </dsp:txXfrm>
    </dsp:sp>
    <dsp:sp modelId="{A275B9EE-881B-41B5-8931-453367D6EBE5}">
      <dsp:nvSpPr>
        <dsp:cNvPr id="0" name=""/>
        <dsp:cNvSpPr/>
      </dsp:nvSpPr>
      <dsp:spPr>
        <a:xfrm>
          <a:off x="0" y="2070365"/>
          <a:ext cx="7685037" cy="1916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Movement should be restricted so that the performer does not travel outside a two-foot box around him or herself. </a:t>
          </a:r>
        </a:p>
      </dsp:txBody>
      <dsp:txXfrm>
        <a:off x="93554" y="2163919"/>
        <a:ext cx="7497929" cy="1729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AEFA4-2ACF-4DC4-826D-387872D09627}">
      <dsp:nvSpPr>
        <dsp:cNvPr id="0" name=""/>
        <dsp:cNvSpPr/>
      </dsp:nvSpPr>
      <dsp:spPr>
        <a:xfrm>
          <a:off x="0" y="226851"/>
          <a:ext cx="5944427" cy="9889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Feel free to be creative</a:t>
          </a:r>
        </a:p>
      </dsp:txBody>
      <dsp:txXfrm>
        <a:off x="48274" y="275125"/>
        <a:ext cx="5847879" cy="892357"/>
      </dsp:txXfrm>
    </dsp:sp>
    <dsp:sp modelId="{BB29E358-BDC8-48C0-AE88-8AFD7F4E9018}">
      <dsp:nvSpPr>
        <dsp:cNvPr id="0" name=""/>
        <dsp:cNvSpPr/>
      </dsp:nvSpPr>
      <dsp:spPr>
        <a:xfrm>
          <a:off x="0" y="1264717"/>
          <a:ext cx="5944427" cy="988905"/>
        </a:xfrm>
        <a:prstGeom prst="roundRect">
          <a:avLst/>
        </a:prstGeom>
        <a:solidFill>
          <a:schemeClr val="accent5">
            <a:hueOff val="547920"/>
            <a:satOff val="-3650"/>
            <a:lumOff val="-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You can give your character a voice that is different than yours. For example, think of a cartoon characters voice, or a family members voice, and imitate it as one of your characters.</a:t>
          </a:r>
        </a:p>
      </dsp:txBody>
      <dsp:txXfrm>
        <a:off x="48274" y="1312991"/>
        <a:ext cx="5847879" cy="892357"/>
      </dsp:txXfrm>
    </dsp:sp>
    <dsp:sp modelId="{6B14DC80-818D-4AF2-8974-C7B45C6B2D58}">
      <dsp:nvSpPr>
        <dsp:cNvPr id="0" name=""/>
        <dsp:cNvSpPr/>
      </dsp:nvSpPr>
      <dsp:spPr>
        <a:xfrm>
          <a:off x="0" y="2302583"/>
          <a:ext cx="5944427" cy="988905"/>
        </a:xfrm>
        <a:prstGeom prst="roundRect">
          <a:avLst/>
        </a:prstGeom>
        <a:solidFill>
          <a:schemeClr val="accent5">
            <a:hueOff val="1095839"/>
            <a:satOff val="-7299"/>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Sometimes HI will have multiple characters, each character should have a unique voice to help the judge identify which character is speaking.</a:t>
          </a:r>
        </a:p>
      </dsp:txBody>
      <dsp:txXfrm>
        <a:off x="48274" y="2350857"/>
        <a:ext cx="5847879" cy="892357"/>
      </dsp:txXfrm>
    </dsp:sp>
    <dsp:sp modelId="{673233B2-B30E-417F-8F66-9DBD0B7C7C78}">
      <dsp:nvSpPr>
        <dsp:cNvPr id="0" name=""/>
        <dsp:cNvSpPr/>
      </dsp:nvSpPr>
      <dsp:spPr>
        <a:xfrm>
          <a:off x="0" y="3340449"/>
          <a:ext cx="5944427" cy="988905"/>
        </a:xfrm>
        <a:prstGeom prst="roundRect">
          <a:avLst/>
        </a:prstGeom>
        <a:solidFill>
          <a:schemeClr val="accent5">
            <a:hueOff val="1643759"/>
            <a:satOff val="-10949"/>
            <a:lumOff val="-1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You can also implement sound effects. For example, if your piece involves opening a door, you can make a squeak sound with your mouth as you open the door. This will bring your piece to life!</a:t>
          </a:r>
        </a:p>
      </dsp:txBody>
      <dsp:txXfrm>
        <a:off x="48274" y="3388723"/>
        <a:ext cx="5847879" cy="892357"/>
      </dsp:txXfrm>
    </dsp:sp>
    <dsp:sp modelId="{E7D17437-DAA1-483C-B364-B1735C92E2A6}">
      <dsp:nvSpPr>
        <dsp:cNvPr id="0" name=""/>
        <dsp:cNvSpPr/>
      </dsp:nvSpPr>
      <dsp:spPr>
        <a:xfrm>
          <a:off x="0" y="4378315"/>
          <a:ext cx="5944427" cy="988905"/>
        </a:xfrm>
        <a:prstGeom prst="roundRect">
          <a:avLst/>
        </a:prstGeom>
        <a:solidFill>
          <a:schemeClr val="accent5">
            <a:hueOff val="2191678"/>
            <a:satOff val="-14598"/>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1"/>
              </a:solidFill>
            </a:rPr>
            <a:t>**** Here are some tips to get you started. I will give you feedback to help improve your performance as we progress***</a:t>
          </a:r>
        </a:p>
      </dsp:txBody>
      <dsp:txXfrm>
        <a:off x="48274" y="4426589"/>
        <a:ext cx="5847879" cy="892357"/>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9487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6931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09195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018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8324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140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0392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82230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1042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5813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4/12/2022</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9466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4/12/2022</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367434535"/>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65" r:id="rId6"/>
    <p:sldLayoutId id="2147483970" r:id="rId7"/>
    <p:sldLayoutId id="2147483966" r:id="rId8"/>
    <p:sldLayoutId id="2147483967" r:id="rId9"/>
    <p:sldLayoutId id="2147483968" r:id="rId10"/>
    <p:sldLayoutId id="21474839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7"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89" name="Color Fill">
            <a:extLst>
              <a:ext uri="{FF2B5EF4-FFF2-40B4-BE49-F238E27FC236}">
                <a16:creationId xmlns:a16="http://schemas.microsoft.com/office/drawing/2014/main" id="{06FDC3C5-8431-45BA-A6F9-CFFCB567E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91" name="Group 90">
            <a:extLst>
              <a:ext uri="{FF2B5EF4-FFF2-40B4-BE49-F238E27FC236}">
                <a16:creationId xmlns:a16="http://schemas.microsoft.com/office/drawing/2014/main" id="{BEB65ABD-9F5B-401C-A4FA-CD6189F619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3875603" cy="6861532"/>
            <a:chOff x="7739089" y="-3532"/>
            <a:chExt cx="3875603" cy="6861532"/>
          </a:xfrm>
        </p:grpSpPr>
        <p:sp>
          <p:nvSpPr>
            <p:cNvPr id="92" name="Oval 91">
              <a:extLst>
                <a:ext uri="{FF2B5EF4-FFF2-40B4-BE49-F238E27FC236}">
                  <a16:creationId xmlns:a16="http://schemas.microsoft.com/office/drawing/2014/main" id="{0B180B35-C330-4CE0-8539-329851544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3" name="Freeform: Shape 92">
              <a:extLst>
                <a:ext uri="{FF2B5EF4-FFF2-40B4-BE49-F238E27FC236}">
                  <a16:creationId xmlns:a16="http://schemas.microsoft.com/office/drawing/2014/main" id="{50F4DE9E-8700-47A1-B979-37CF4E27F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94" name="Graphic 9">
              <a:extLst>
                <a:ext uri="{FF2B5EF4-FFF2-40B4-BE49-F238E27FC236}">
                  <a16:creationId xmlns:a16="http://schemas.microsoft.com/office/drawing/2014/main" id="{BC11E757-F50F-4F18-9F0D-6DF406191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sp>
          <p:nvSpPr>
            <p:cNvPr id="95" name="Graphic 9">
              <a:extLst>
                <a:ext uri="{FF2B5EF4-FFF2-40B4-BE49-F238E27FC236}">
                  <a16:creationId xmlns:a16="http://schemas.microsoft.com/office/drawing/2014/main" id="{E8A144E7-745C-4BEF-AE3D-D714ABF11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862" y="556562"/>
              <a:ext cx="2681635" cy="268163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97"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FB9959F-2258-4FF0-9761-629949384227}"/>
              </a:ext>
            </a:extLst>
          </p:cNvPr>
          <p:cNvSpPr>
            <a:spLocks noGrp="1"/>
          </p:cNvSpPr>
          <p:nvPr>
            <p:ph type="ctrTitle"/>
          </p:nvPr>
        </p:nvSpPr>
        <p:spPr>
          <a:xfrm>
            <a:off x="457200" y="676656"/>
            <a:ext cx="6816280" cy="3063240"/>
          </a:xfrm>
        </p:spPr>
        <p:txBody>
          <a:bodyPr>
            <a:normAutofit/>
          </a:bodyPr>
          <a:lstStyle/>
          <a:p>
            <a:r>
              <a:rPr lang="en-US" dirty="0"/>
              <a:t>Interpretation</a:t>
            </a:r>
            <a:br>
              <a:rPr lang="en-US" dirty="0"/>
            </a:br>
            <a:r>
              <a:rPr lang="en-US" dirty="0"/>
              <a:t>Events</a:t>
            </a:r>
          </a:p>
        </p:txBody>
      </p:sp>
      <p:sp>
        <p:nvSpPr>
          <p:cNvPr id="3" name="Subtitle 2">
            <a:extLst>
              <a:ext uri="{FF2B5EF4-FFF2-40B4-BE49-F238E27FC236}">
                <a16:creationId xmlns:a16="http://schemas.microsoft.com/office/drawing/2014/main" id="{BED467A4-EF6C-4BD0-8538-EABCC3B15887}"/>
              </a:ext>
            </a:extLst>
          </p:cNvPr>
          <p:cNvSpPr>
            <a:spLocks noGrp="1"/>
          </p:cNvSpPr>
          <p:nvPr>
            <p:ph type="subTitle" idx="1"/>
          </p:nvPr>
        </p:nvSpPr>
        <p:spPr>
          <a:xfrm>
            <a:off x="457200" y="3840480"/>
            <a:ext cx="6816280" cy="2396057"/>
          </a:xfrm>
        </p:spPr>
        <p:txBody>
          <a:bodyPr>
            <a:normAutofit/>
          </a:bodyPr>
          <a:lstStyle/>
          <a:p>
            <a:r>
              <a:rPr lang="en-US" dirty="0"/>
              <a:t>By: Kelsey D. Phifer</a:t>
            </a:r>
          </a:p>
          <a:p>
            <a:r>
              <a:rPr lang="en-US" dirty="0"/>
              <a:t>Climb the Mountain</a:t>
            </a:r>
          </a:p>
        </p:txBody>
      </p:sp>
      <p:pic>
        <p:nvPicPr>
          <p:cNvPr id="4" name="Picture 3">
            <a:extLst>
              <a:ext uri="{FF2B5EF4-FFF2-40B4-BE49-F238E27FC236}">
                <a16:creationId xmlns:a16="http://schemas.microsoft.com/office/drawing/2014/main" id="{66907AEB-4B18-E64B-C44A-41BDD5DEB280}"/>
              </a:ext>
            </a:extLst>
          </p:cNvPr>
          <p:cNvPicPr>
            <a:picLocks noChangeAspect="1"/>
          </p:cNvPicPr>
          <p:nvPr/>
        </p:nvPicPr>
        <p:blipFill rotWithShape="1">
          <a:blip r:embed="rId3"/>
          <a:srcRect l="12786" r="21213"/>
          <a:stretch/>
        </p:blipFill>
        <p:spPr>
          <a:xfrm>
            <a:off x="7890250" y="127841"/>
            <a:ext cx="3612857" cy="361285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32794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401D9-DAF0-41E5-9D00-A2B5462C9918}"/>
              </a:ext>
            </a:extLst>
          </p:cNvPr>
          <p:cNvPicPr>
            <a:picLocks noChangeAspect="1"/>
          </p:cNvPicPr>
          <p:nvPr/>
        </p:nvPicPr>
        <p:blipFill>
          <a:blip r:embed="rId2"/>
          <a:stretch>
            <a:fillRect/>
          </a:stretch>
        </p:blipFill>
        <p:spPr>
          <a:xfrm>
            <a:off x="254643" y="523113"/>
            <a:ext cx="11682713" cy="5265998"/>
          </a:xfrm>
          <a:prstGeom prst="rect">
            <a:avLst/>
          </a:prstGeom>
        </p:spPr>
      </p:pic>
    </p:spTree>
    <p:extLst>
      <p:ext uri="{BB962C8B-B14F-4D97-AF65-F5344CB8AC3E}">
        <p14:creationId xmlns:p14="http://schemas.microsoft.com/office/powerpoint/2010/main" val="196507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BA4-2EE7-44EC-A324-3A77DCDDBD6A}"/>
              </a:ext>
            </a:extLst>
          </p:cNvPr>
          <p:cNvSpPr>
            <a:spLocks noGrp="1"/>
          </p:cNvSpPr>
          <p:nvPr>
            <p:ph type="title"/>
          </p:nvPr>
        </p:nvSpPr>
        <p:spPr>
          <a:xfrm>
            <a:off x="457199" y="298161"/>
            <a:ext cx="7685037" cy="1325563"/>
          </a:xfrm>
        </p:spPr>
        <p:txBody>
          <a:bodyPr/>
          <a:lstStyle/>
          <a:p>
            <a:r>
              <a:rPr lang="en-US" dirty="0"/>
              <a:t>DRAMATIC INTERPRETATION (DI)</a:t>
            </a:r>
          </a:p>
        </p:txBody>
      </p:sp>
      <p:sp>
        <p:nvSpPr>
          <p:cNvPr id="3" name="Content Placeholder 2">
            <a:extLst>
              <a:ext uri="{FF2B5EF4-FFF2-40B4-BE49-F238E27FC236}">
                <a16:creationId xmlns:a16="http://schemas.microsoft.com/office/drawing/2014/main" id="{719F0A9C-A4D3-4D7D-91D1-EC2119F94F3B}"/>
              </a:ext>
            </a:extLst>
          </p:cNvPr>
          <p:cNvSpPr>
            <a:spLocks noGrp="1"/>
          </p:cNvSpPr>
          <p:nvPr>
            <p:ph idx="1"/>
          </p:nvPr>
        </p:nvSpPr>
        <p:spPr>
          <a:xfrm>
            <a:off x="457199" y="1623724"/>
            <a:ext cx="7685037" cy="4080250"/>
          </a:xfrm>
        </p:spPr>
        <p:txBody>
          <a:bodyPr>
            <a:noAutofit/>
          </a:bodyPr>
          <a:lstStyle/>
          <a:p>
            <a:r>
              <a:rPr lang="en-US" sz="2800" dirty="0">
                <a:solidFill>
                  <a:schemeClr val="bg1"/>
                </a:solidFill>
              </a:rPr>
              <a:t>Unlink Humorous Interpretation, Dramatic Interpretation is more serious, and meant to be humorous.</a:t>
            </a:r>
          </a:p>
          <a:p>
            <a:pPr marL="0" indent="0">
              <a:buNone/>
            </a:pPr>
            <a:endParaRPr lang="en-US" sz="2800" dirty="0">
              <a:solidFill>
                <a:schemeClr val="bg1"/>
              </a:solidFill>
            </a:endParaRPr>
          </a:p>
          <a:p>
            <a:r>
              <a:rPr lang="en-US" sz="2800" dirty="0">
                <a:solidFill>
                  <a:schemeClr val="bg1"/>
                </a:solidFill>
              </a:rPr>
              <a:t>This is an 5-7 minute performance of a dramatic, published work of literary merit where the competitor performs all characters. Movement is constricted to about a two-foot radius around the performer. </a:t>
            </a:r>
          </a:p>
          <a:p>
            <a:pPr marL="0" indent="0">
              <a:buNone/>
            </a:pPr>
            <a:endParaRPr lang="en-US" sz="2800" dirty="0">
              <a:solidFill>
                <a:schemeClr val="bg1"/>
              </a:solidFill>
            </a:endParaRPr>
          </a:p>
          <a:p>
            <a:r>
              <a:rPr lang="en-US" sz="2800" dirty="0">
                <a:solidFill>
                  <a:schemeClr val="bg1"/>
                </a:solidFill>
              </a:rPr>
              <a:t>Dramatic Interpretation is more like narrating a story while also acting as the character.</a:t>
            </a:r>
          </a:p>
        </p:txBody>
      </p:sp>
      <p:pic>
        <p:nvPicPr>
          <p:cNvPr id="4" name="Picture 3">
            <a:extLst>
              <a:ext uri="{FF2B5EF4-FFF2-40B4-BE49-F238E27FC236}">
                <a16:creationId xmlns:a16="http://schemas.microsoft.com/office/drawing/2014/main" id="{2B29AD54-12E6-4ACA-8A1F-DA8C83EAF15F}"/>
              </a:ext>
            </a:extLst>
          </p:cNvPr>
          <p:cNvPicPr>
            <a:picLocks noChangeAspect="1"/>
          </p:cNvPicPr>
          <p:nvPr/>
        </p:nvPicPr>
        <p:blipFill>
          <a:blip r:embed="rId2"/>
          <a:stretch>
            <a:fillRect/>
          </a:stretch>
        </p:blipFill>
        <p:spPr>
          <a:xfrm>
            <a:off x="8921811" y="298161"/>
            <a:ext cx="3070603" cy="1924533"/>
          </a:xfrm>
          <a:prstGeom prst="rect">
            <a:avLst/>
          </a:prstGeom>
          <a:ln>
            <a:noFill/>
          </a:ln>
          <a:effectLst>
            <a:softEdge rad="112500"/>
          </a:effectLst>
        </p:spPr>
      </p:pic>
    </p:spTree>
    <p:extLst>
      <p:ext uri="{BB962C8B-B14F-4D97-AF65-F5344CB8AC3E}">
        <p14:creationId xmlns:p14="http://schemas.microsoft.com/office/powerpoint/2010/main" val="70913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4338-B028-4547-A5A0-2682303AEF8E}"/>
              </a:ext>
            </a:extLst>
          </p:cNvPr>
          <p:cNvSpPr>
            <a:spLocks noGrp="1"/>
          </p:cNvSpPr>
          <p:nvPr>
            <p:ph type="title"/>
          </p:nvPr>
        </p:nvSpPr>
        <p:spPr/>
        <p:txBody>
          <a:bodyPr/>
          <a:lstStyle/>
          <a:p>
            <a:r>
              <a:rPr lang="en-US" dirty="0"/>
              <a:t>TIPS for Dramatic Interpretation (DI)</a:t>
            </a:r>
          </a:p>
        </p:txBody>
      </p:sp>
      <p:sp>
        <p:nvSpPr>
          <p:cNvPr id="3" name="Content Placeholder 2">
            <a:extLst>
              <a:ext uri="{FF2B5EF4-FFF2-40B4-BE49-F238E27FC236}">
                <a16:creationId xmlns:a16="http://schemas.microsoft.com/office/drawing/2014/main" id="{08BBC504-2D34-46B2-A236-2B9ED3AAB61D}"/>
              </a:ext>
            </a:extLst>
          </p:cNvPr>
          <p:cNvSpPr>
            <a:spLocks noGrp="1"/>
          </p:cNvSpPr>
          <p:nvPr>
            <p:ph idx="1"/>
          </p:nvPr>
        </p:nvSpPr>
        <p:spPr/>
        <p:txBody>
          <a:bodyPr>
            <a:normAutofit lnSpcReduction="10000"/>
          </a:bodyPr>
          <a:lstStyle/>
          <a:p>
            <a:r>
              <a:rPr lang="en-US" dirty="0">
                <a:solidFill>
                  <a:schemeClr val="bg1"/>
                </a:solidFill>
              </a:rPr>
              <a:t>You want to make sure that you are speaking in a manner that reflects the characters feelings in the moment.</a:t>
            </a:r>
          </a:p>
          <a:p>
            <a:r>
              <a:rPr lang="en-US" dirty="0">
                <a:solidFill>
                  <a:schemeClr val="bg1"/>
                </a:solidFill>
              </a:rPr>
              <a:t>Take short pauses in moments that will give dramatic effect.</a:t>
            </a:r>
          </a:p>
          <a:p>
            <a:r>
              <a:rPr lang="en-US" dirty="0">
                <a:solidFill>
                  <a:schemeClr val="bg1"/>
                </a:solidFill>
              </a:rPr>
              <a:t>In DI, you are a character that is telling their own story. </a:t>
            </a:r>
          </a:p>
          <a:p>
            <a:r>
              <a:rPr lang="en-US" dirty="0">
                <a:solidFill>
                  <a:schemeClr val="bg1"/>
                </a:solidFill>
              </a:rPr>
              <a:t>Unlike HI, you may not need to change your voice for your character, unless it is necessary. </a:t>
            </a:r>
          </a:p>
          <a:p>
            <a:pPr marL="0" indent="0">
              <a:buNone/>
            </a:pPr>
            <a:r>
              <a:rPr lang="en-US" dirty="0">
                <a:solidFill>
                  <a:schemeClr val="bg1"/>
                </a:solidFill>
              </a:rPr>
              <a:t>EG: If your character in from the southern states, and that is a major detail in your piece, you may want to speak in a southern accent.</a:t>
            </a:r>
          </a:p>
          <a:p>
            <a:pPr marL="0" indent="0">
              <a:buNone/>
            </a:pPr>
            <a:endParaRPr lang="en-US" dirty="0">
              <a:solidFill>
                <a:schemeClr val="bg1"/>
              </a:solidFill>
            </a:endParaRPr>
          </a:p>
          <a:p>
            <a:pPr marL="0" indent="0">
              <a:buNone/>
            </a:pPr>
            <a:r>
              <a:rPr lang="en-US" b="1" dirty="0"/>
              <a:t>**** Here are some tips to get you started. I will give you feedback to help improve your performance as we progress***</a:t>
            </a:r>
          </a:p>
          <a:p>
            <a:pPr marL="0" indent="0">
              <a:buNone/>
            </a:pPr>
            <a:endParaRPr lang="en-US" dirty="0">
              <a:solidFill>
                <a:schemeClr val="bg1"/>
              </a:solidFill>
            </a:endParaRPr>
          </a:p>
        </p:txBody>
      </p:sp>
    </p:spTree>
    <p:extLst>
      <p:ext uri="{BB962C8B-B14F-4D97-AF65-F5344CB8AC3E}">
        <p14:creationId xmlns:p14="http://schemas.microsoft.com/office/powerpoint/2010/main" val="18634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8192E9-2323-42C6-B046-20BCEC7571E2}"/>
              </a:ext>
            </a:extLst>
          </p:cNvPr>
          <p:cNvPicPr>
            <a:picLocks noChangeAspect="1"/>
          </p:cNvPicPr>
          <p:nvPr/>
        </p:nvPicPr>
        <p:blipFill>
          <a:blip r:embed="rId2"/>
          <a:stretch>
            <a:fillRect/>
          </a:stretch>
        </p:blipFill>
        <p:spPr>
          <a:xfrm>
            <a:off x="-48888" y="196948"/>
            <a:ext cx="12664220" cy="6661051"/>
          </a:xfrm>
          <a:prstGeom prst="rect">
            <a:avLst/>
          </a:prstGeom>
        </p:spPr>
      </p:pic>
    </p:spTree>
    <p:extLst>
      <p:ext uri="{BB962C8B-B14F-4D97-AF65-F5344CB8AC3E}">
        <p14:creationId xmlns:p14="http://schemas.microsoft.com/office/powerpoint/2010/main" val="72886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87D4-2633-466D-861C-2644125548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6C818D-4957-4469-8840-35AC608A11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21EDC26-D5ED-4B3D-9614-75BB7A1B52C3}"/>
              </a:ext>
            </a:extLst>
          </p:cNvPr>
          <p:cNvPicPr>
            <a:picLocks noChangeAspect="1"/>
          </p:cNvPicPr>
          <p:nvPr/>
        </p:nvPicPr>
        <p:blipFill>
          <a:blip r:embed="rId2"/>
          <a:stretch>
            <a:fillRect/>
          </a:stretch>
        </p:blipFill>
        <p:spPr>
          <a:xfrm>
            <a:off x="2090058" y="1"/>
            <a:ext cx="7866742" cy="6995886"/>
          </a:xfrm>
          <a:prstGeom prst="rect">
            <a:avLst/>
          </a:prstGeom>
        </p:spPr>
      </p:pic>
    </p:spTree>
    <p:extLst>
      <p:ext uri="{BB962C8B-B14F-4D97-AF65-F5344CB8AC3E}">
        <p14:creationId xmlns:p14="http://schemas.microsoft.com/office/powerpoint/2010/main" val="216558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A3C8-9BB4-4CF9-824B-9BAC94FC2873}"/>
              </a:ext>
            </a:extLst>
          </p:cNvPr>
          <p:cNvSpPr>
            <a:spLocks noGrp="1"/>
          </p:cNvSpPr>
          <p:nvPr>
            <p:ph type="title"/>
          </p:nvPr>
        </p:nvSpPr>
        <p:spPr>
          <a:xfrm>
            <a:off x="253283" y="5555"/>
            <a:ext cx="10450629" cy="1130518"/>
          </a:xfrm>
        </p:spPr>
        <p:txBody>
          <a:bodyPr/>
          <a:lstStyle/>
          <a:p>
            <a:r>
              <a:rPr lang="en-US" dirty="0"/>
              <a:t>DUO INTERPRETATION</a:t>
            </a:r>
          </a:p>
        </p:txBody>
      </p:sp>
      <p:sp>
        <p:nvSpPr>
          <p:cNvPr id="3" name="Text Placeholder 2">
            <a:extLst>
              <a:ext uri="{FF2B5EF4-FFF2-40B4-BE49-F238E27FC236}">
                <a16:creationId xmlns:a16="http://schemas.microsoft.com/office/drawing/2014/main" id="{B56AF471-44C2-41DD-BD7D-F1463C295BA3}"/>
              </a:ext>
            </a:extLst>
          </p:cNvPr>
          <p:cNvSpPr>
            <a:spLocks noGrp="1"/>
          </p:cNvSpPr>
          <p:nvPr>
            <p:ph type="body" idx="1"/>
          </p:nvPr>
        </p:nvSpPr>
        <p:spPr>
          <a:xfrm>
            <a:off x="457085" y="2162755"/>
            <a:ext cx="5021512" cy="823912"/>
          </a:xfrm>
        </p:spPr>
        <p:txBody>
          <a:bodyPr/>
          <a:lstStyle/>
          <a:p>
            <a:r>
              <a:rPr lang="en-US" dirty="0"/>
              <a:t>HUMOROUS DUET ACTING (HDA)</a:t>
            </a:r>
          </a:p>
          <a:p>
            <a:endParaRPr lang="en-US" dirty="0"/>
          </a:p>
        </p:txBody>
      </p:sp>
      <p:sp>
        <p:nvSpPr>
          <p:cNvPr id="4" name="Content Placeholder 3">
            <a:extLst>
              <a:ext uri="{FF2B5EF4-FFF2-40B4-BE49-F238E27FC236}">
                <a16:creationId xmlns:a16="http://schemas.microsoft.com/office/drawing/2014/main" id="{0D95D8FC-0469-485B-A0CF-EAE82915ACF0}"/>
              </a:ext>
            </a:extLst>
          </p:cNvPr>
          <p:cNvSpPr>
            <a:spLocks noGrp="1"/>
          </p:cNvSpPr>
          <p:nvPr>
            <p:ph sz="half" idx="2"/>
          </p:nvPr>
        </p:nvSpPr>
        <p:spPr>
          <a:xfrm>
            <a:off x="457085" y="2783440"/>
            <a:ext cx="5021512" cy="3073714"/>
          </a:xfrm>
        </p:spPr>
        <p:txBody>
          <a:bodyPr>
            <a:normAutofit lnSpcReduction="10000"/>
          </a:bodyPr>
          <a:lstStyle/>
          <a:p>
            <a:r>
              <a:rPr lang="en-US" dirty="0">
                <a:solidFill>
                  <a:schemeClr val="bg1"/>
                </a:solidFill>
              </a:rPr>
              <a:t>A 5-7 minute performance of a two person, humorous, published work of literary merit.</a:t>
            </a:r>
          </a:p>
          <a:p>
            <a:pPr marL="0" indent="0">
              <a:buNone/>
            </a:pPr>
            <a:r>
              <a:rPr lang="en-US" dirty="0">
                <a:solidFill>
                  <a:schemeClr val="bg1"/>
                </a:solidFill>
              </a:rPr>
              <a:t> </a:t>
            </a:r>
          </a:p>
          <a:p>
            <a:r>
              <a:rPr lang="en-US" dirty="0">
                <a:solidFill>
                  <a:schemeClr val="bg1"/>
                </a:solidFill>
              </a:rPr>
              <a:t>Depending on the state, the two performers cannot touch each other, make eye contact and speak directly to one another. </a:t>
            </a:r>
          </a:p>
          <a:p>
            <a:pPr marL="0" indent="0">
              <a:buNone/>
            </a:pPr>
            <a:endParaRPr lang="en-US" dirty="0">
              <a:solidFill>
                <a:schemeClr val="bg1"/>
              </a:solidFill>
            </a:endParaRPr>
          </a:p>
          <a:p>
            <a:r>
              <a:rPr lang="en-US" dirty="0">
                <a:solidFill>
                  <a:schemeClr val="bg1"/>
                </a:solidFill>
              </a:rPr>
              <a:t>HDA is like Humorous interpretation, except it is done with a partner.</a:t>
            </a:r>
          </a:p>
          <a:p>
            <a:pPr marL="0" indent="0">
              <a:buNone/>
            </a:pPr>
            <a:endParaRPr lang="en-US" dirty="0">
              <a:solidFill>
                <a:schemeClr val="bg1"/>
              </a:solidFill>
            </a:endParaRPr>
          </a:p>
        </p:txBody>
      </p:sp>
      <p:sp>
        <p:nvSpPr>
          <p:cNvPr id="5" name="Text Placeholder 4">
            <a:extLst>
              <a:ext uri="{FF2B5EF4-FFF2-40B4-BE49-F238E27FC236}">
                <a16:creationId xmlns:a16="http://schemas.microsoft.com/office/drawing/2014/main" id="{DCA467AA-0957-4C90-B167-B8DA5EA56EF6}"/>
              </a:ext>
            </a:extLst>
          </p:cNvPr>
          <p:cNvSpPr>
            <a:spLocks noGrp="1"/>
          </p:cNvSpPr>
          <p:nvPr>
            <p:ph type="body" sz="quarter" idx="3"/>
          </p:nvPr>
        </p:nvSpPr>
        <p:spPr>
          <a:xfrm>
            <a:off x="5890597" y="1750799"/>
            <a:ext cx="5017232" cy="823912"/>
          </a:xfrm>
        </p:spPr>
        <p:txBody>
          <a:bodyPr/>
          <a:lstStyle/>
          <a:p>
            <a:r>
              <a:rPr lang="en-US" dirty="0"/>
              <a:t>DRAMATIC DUET ACTING (DDA)</a:t>
            </a:r>
          </a:p>
        </p:txBody>
      </p:sp>
      <p:sp>
        <p:nvSpPr>
          <p:cNvPr id="6" name="Content Placeholder 5">
            <a:extLst>
              <a:ext uri="{FF2B5EF4-FFF2-40B4-BE49-F238E27FC236}">
                <a16:creationId xmlns:a16="http://schemas.microsoft.com/office/drawing/2014/main" id="{C1F847F9-96F4-49AB-BD06-1C78AA529A52}"/>
              </a:ext>
            </a:extLst>
          </p:cNvPr>
          <p:cNvSpPr>
            <a:spLocks noGrp="1"/>
          </p:cNvSpPr>
          <p:nvPr>
            <p:ph sz="quarter" idx="4"/>
          </p:nvPr>
        </p:nvSpPr>
        <p:spPr>
          <a:xfrm>
            <a:off x="5890597" y="2783440"/>
            <a:ext cx="5017232" cy="3073714"/>
          </a:xfrm>
        </p:spPr>
        <p:txBody>
          <a:bodyPr>
            <a:normAutofit lnSpcReduction="10000"/>
          </a:bodyPr>
          <a:lstStyle/>
          <a:p>
            <a:r>
              <a:rPr lang="en-US" dirty="0">
                <a:solidFill>
                  <a:schemeClr val="bg1"/>
                </a:solidFill>
              </a:rPr>
              <a:t>Two competitors get to act or interpret scenes from their favorite plays or stories. The same rules for HDA apply for DDA only the piece is dramatic instead of humorous. </a:t>
            </a:r>
          </a:p>
          <a:p>
            <a:pPr marL="0" indent="0">
              <a:buNone/>
            </a:pPr>
            <a:endParaRPr lang="en-US" dirty="0">
              <a:solidFill>
                <a:schemeClr val="bg1"/>
              </a:solidFill>
            </a:endParaRPr>
          </a:p>
          <a:p>
            <a:r>
              <a:rPr lang="en-US" dirty="0">
                <a:solidFill>
                  <a:schemeClr val="bg1"/>
                </a:solidFill>
              </a:rPr>
              <a:t>DDA is like Dramatic Interpretation, except it is done with a partner.</a:t>
            </a:r>
          </a:p>
          <a:p>
            <a:endParaRPr lang="en-US" dirty="0">
              <a:solidFill>
                <a:schemeClr val="bg1"/>
              </a:solidFill>
            </a:endParaRPr>
          </a:p>
        </p:txBody>
      </p:sp>
      <p:pic>
        <p:nvPicPr>
          <p:cNvPr id="7" name="Picture 6">
            <a:extLst>
              <a:ext uri="{FF2B5EF4-FFF2-40B4-BE49-F238E27FC236}">
                <a16:creationId xmlns:a16="http://schemas.microsoft.com/office/drawing/2014/main" id="{A41AAF13-2CC6-4C17-925C-690004FB64F7}"/>
              </a:ext>
            </a:extLst>
          </p:cNvPr>
          <p:cNvPicPr>
            <a:picLocks noChangeAspect="1"/>
          </p:cNvPicPr>
          <p:nvPr/>
        </p:nvPicPr>
        <p:blipFill>
          <a:blip r:embed="rId2"/>
          <a:stretch>
            <a:fillRect/>
          </a:stretch>
        </p:blipFill>
        <p:spPr>
          <a:xfrm>
            <a:off x="8687853" y="5055237"/>
            <a:ext cx="3504147" cy="1797208"/>
          </a:xfrm>
          <a:prstGeom prst="rect">
            <a:avLst/>
          </a:prstGeom>
          <a:ln>
            <a:noFill/>
          </a:ln>
          <a:effectLst>
            <a:softEdge rad="112500"/>
          </a:effectLst>
        </p:spPr>
      </p:pic>
    </p:spTree>
    <p:extLst>
      <p:ext uri="{BB962C8B-B14F-4D97-AF65-F5344CB8AC3E}">
        <p14:creationId xmlns:p14="http://schemas.microsoft.com/office/powerpoint/2010/main" val="356799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8E32-9E3F-4987-9685-92FF67031016}"/>
              </a:ext>
            </a:extLst>
          </p:cNvPr>
          <p:cNvSpPr>
            <a:spLocks noGrp="1"/>
          </p:cNvSpPr>
          <p:nvPr>
            <p:ph type="title"/>
          </p:nvPr>
        </p:nvSpPr>
        <p:spPr/>
        <p:txBody>
          <a:bodyPr/>
          <a:lstStyle/>
          <a:p>
            <a:r>
              <a:rPr lang="en-US" dirty="0"/>
              <a:t>TIPS for DUO Interpretation</a:t>
            </a:r>
          </a:p>
        </p:txBody>
      </p:sp>
      <p:sp>
        <p:nvSpPr>
          <p:cNvPr id="3" name="Content Placeholder 2">
            <a:extLst>
              <a:ext uri="{FF2B5EF4-FFF2-40B4-BE49-F238E27FC236}">
                <a16:creationId xmlns:a16="http://schemas.microsoft.com/office/drawing/2014/main" id="{3CF15CFE-F3FD-448F-AD9D-E906A83F2506}"/>
              </a:ext>
            </a:extLst>
          </p:cNvPr>
          <p:cNvSpPr>
            <a:spLocks noGrp="1"/>
          </p:cNvSpPr>
          <p:nvPr>
            <p:ph idx="1"/>
          </p:nvPr>
        </p:nvSpPr>
        <p:spPr/>
        <p:txBody>
          <a:bodyPr>
            <a:normAutofit lnSpcReduction="10000"/>
          </a:bodyPr>
          <a:lstStyle/>
          <a:p>
            <a:r>
              <a:rPr lang="en-US" dirty="0">
                <a:solidFill>
                  <a:schemeClr val="bg1"/>
                </a:solidFill>
              </a:rPr>
              <a:t>Choose a partner that you work well with.</a:t>
            </a:r>
          </a:p>
          <a:p>
            <a:pPr marL="0" indent="0">
              <a:buNone/>
            </a:pPr>
            <a:endParaRPr lang="en-US" dirty="0">
              <a:solidFill>
                <a:schemeClr val="bg1"/>
              </a:solidFill>
            </a:endParaRPr>
          </a:p>
          <a:p>
            <a:r>
              <a:rPr lang="en-US" dirty="0">
                <a:solidFill>
                  <a:schemeClr val="bg1"/>
                </a:solidFill>
              </a:rPr>
              <a:t>Each of you should pick a piece, and decide who would play which character the best.</a:t>
            </a:r>
          </a:p>
          <a:p>
            <a:pPr marL="0" indent="0">
              <a:buNone/>
            </a:pPr>
            <a:endParaRPr lang="en-US" dirty="0">
              <a:solidFill>
                <a:schemeClr val="bg1"/>
              </a:solidFill>
            </a:endParaRPr>
          </a:p>
          <a:p>
            <a:r>
              <a:rPr lang="en-US" dirty="0">
                <a:solidFill>
                  <a:schemeClr val="bg1"/>
                </a:solidFill>
              </a:rPr>
              <a:t>For A dramatic piece, You want to make sure that you are speaking in a manner that reflects the characters feelings in the moment.</a:t>
            </a:r>
          </a:p>
          <a:p>
            <a:pPr marL="0" indent="0">
              <a:buNone/>
            </a:pPr>
            <a:endParaRPr lang="en-US" dirty="0">
              <a:solidFill>
                <a:schemeClr val="bg1"/>
              </a:solidFill>
            </a:endParaRPr>
          </a:p>
          <a:p>
            <a:r>
              <a:rPr lang="en-US" dirty="0">
                <a:solidFill>
                  <a:schemeClr val="bg1"/>
                </a:solidFill>
              </a:rPr>
              <a:t>For a humorous piece, use voice distinctions and sound effects.</a:t>
            </a:r>
          </a:p>
          <a:p>
            <a:endParaRPr lang="en-US" dirty="0"/>
          </a:p>
          <a:p>
            <a:r>
              <a:rPr lang="en-US" dirty="0"/>
              <a:t>**** Here are some tips to get you started. I will give you feedback to help improve your performance as we progress***</a:t>
            </a:r>
          </a:p>
          <a:p>
            <a:endParaRPr lang="en-US" dirty="0"/>
          </a:p>
        </p:txBody>
      </p:sp>
    </p:spTree>
    <p:extLst>
      <p:ext uri="{BB962C8B-B14F-4D97-AF65-F5344CB8AC3E}">
        <p14:creationId xmlns:p14="http://schemas.microsoft.com/office/powerpoint/2010/main" val="323092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7E0D-AE1A-4509-AF23-813571F2EBB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2851F25-2309-4C33-8ECC-B6E34C668A0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39392FA-6C40-45BA-B3F0-BEB20CBC72F4}"/>
              </a:ext>
            </a:extLst>
          </p:cNvPr>
          <p:cNvPicPr>
            <a:picLocks noChangeAspect="1"/>
          </p:cNvPicPr>
          <p:nvPr/>
        </p:nvPicPr>
        <p:blipFill>
          <a:blip r:embed="rId2"/>
          <a:stretch>
            <a:fillRect/>
          </a:stretch>
        </p:blipFill>
        <p:spPr>
          <a:xfrm>
            <a:off x="196948" y="141542"/>
            <a:ext cx="11761791" cy="6554680"/>
          </a:xfrm>
          <a:prstGeom prst="rect">
            <a:avLst/>
          </a:prstGeom>
        </p:spPr>
      </p:pic>
    </p:spTree>
    <p:extLst>
      <p:ext uri="{BB962C8B-B14F-4D97-AF65-F5344CB8AC3E}">
        <p14:creationId xmlns:p14="http://schemas.microsoft.com/office/powerpoint/2010/main" val="155745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1707-8CF3-4D15-9EFA-EAB8F183AF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FEB1CF-0055-49F3-B191-7FDB5FD23295}"/>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9D9AE246-85CB-4410-9002-18086C44F8C2}"/>
              </a:ext>
            </a:extLst>
          </p:cNvPr>
          <p:cNvPicPr>
            <a:picLocks noChangeAspect="1"/>
          </p:cNvPicPr>
          <p:nvPr/>
        </p:nvPicPr>
        <p:blipFill>
          <a:blip r:embed="rId2"/>
          <a:stretch>
            <a:fillRect/>
          </a:stretch>
        </p:blipFill>
        <p:spPr>
          <a:xfrm>
            <a:off x="43019" y="154745"/>
            <a:ext cx="12392033" cy="6703255"/>
          </a:xfrm>
          <a:prstGeom prst="rect">
            <a:avLst/>
          </a:prstGeom>
        </p:spPr>
      </p:pic>
    </p:spTree>
    <p:extLst>
      <p:ext uri="{BB962C8B-B14F-4D97-AF65-F5344CB8AC3E}">
        <p14:creationId xmlns:p14="http://schemas.microsoft.com/office/powerpoint/2010/main" val="181059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14" name="Oval 13">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7"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17FC1A2-073D-410B-8148-F53B95D37720}"/>
              </a:ext>
            </a:extLst>
          </p:cNvPr>
          <p:cNvSpPr>
            <a:spLocks noGrp="1"/>
          </p:cNvSpPr>
          <p:nvPr>
            <p:ph type="title"/>
          </p:nvPr>
        </p:nvSpPr>
        <p:spPr>
          <a:xfrm>
            <a:off x="457201" y="668049"/>
            <a:ext cx="6975566" cy="1325563"/>
          </a:xfrm>
        </p:spPr>
        <p:txBody>
          <a:bodyPr>
            <a:normAutofit/>
          </a:bodyPr>
          <a:lstStyle/>
          <a:p>
            <a:r>
              <a:rPr lang="en-US" dirty="0"/>
              <a:t>PROSE </a:t>
            </a:r>
          </a:p>
        </p:txBody>
      </p:sp>
      <p:sp>
        <p:nvSpPr>
          <p:cNvPr id="3" name="Content Placeholder 2">
            <a:extLst>
              <a:ext uri="{FF2B5EF4-FFF2-40B4-BE49-F238E27FC236}">
                <a16:creationId xmlns:a16="http://schemas.microsoft.com/office/drawing/2014/main" id="{3CB94EB3-A48E-4DD8-A274-F86B017246C0}"/>
              </a:ext>
            </a:extLst>
          </p:cNvPr>
          <p:cNvSpPr>
            <a:spLocks noGrp="1"/>
          </p:cNvSpPr>
          <p:nvPr>
            <p:ph idx="1"/>
          </p:nvPr>
        </p:nvSpPr>
        <p:spPr>
          <a:xfrm>
            <a:off x="457201" y="2096713"/>
            <a:ext cx="6975566" cy="4080250"/>
          </a:xfrm>
        </p:spPr>
        <p:txBody>
          <a:bodyPr>
            <a:normAutofit/>
          </a:bodyPr>
          <a:lstStyle/>
          <a:p>
            <a:r>
              <a:rPr lang="en-US" dirty="0">
                <a:solidFill>
                  <a:schemeClr val="bg1"/>
                </a:solidFill>
              </a:rPr>
              <a:t>Those who love reading will enjoy Prose. </a:t>
            </a:r>
          </a:p>
          <a:p>
            <a:pPr marL="0" indent="0">
              <a:buNone/>
            </a:pPr>
            <a:endParaRPr lang="en-US" dirty="0">
              <a:solidFill>
                <a:schemeClr val="bg1"/>
              </a:solidFill>
            </a:endParaRPr>
          </a:p>
          <a:p>
            <a:r>
              <a:rPr lang="en-US" dirty="0">
                <a:solidFill>
                  <a:schemeClr val="bg1"/>
                </a:solidFill>
              </a:rPr>
              <a:t>This event is for pieces of fiction and science fiction. If you have a favorite book or story, you might just have a winning Prose piece.</a:t>
            </a:r>
          </a:p>
          <a:p>
            <a:pPr marL="0" indent="0">
              <a:buNone/>
            </a:pPr>
            <a:endParaRPr lang="en-US" dirty="0">
              <a:solidFill>
                <a:schemeClr val="bg1"/>
              </a:solidFill>
            </a:endParaRPr>
          </a:p>
          <a:p>
            <a:r>
              <a:rPr lang="en-US" dirty="0">
                <a:solidFill>
                  <a:schemeClr val="bg1"/>
                </a:solidFill>
              </a:rPr>
              <a:t> This is an 5-7 minute event where the performer reads a published story. The story can have characters with dialogue but the majority of the piece should be narration. This can be either humorous or dramatic. </a:t>
            </a:r>
          </a:p>
          <a:p>
            <a:endParaRPr lang="en-US" dirty="0"/>
          </a:p>
          <a:p>
            <a:endParaRPr lang="en-US" dirty="0"/>
          </a:p>
        </p:txBody>
      </p:sp>
      <p:pic>
        <p:nvPicPr>
          <p:cNvPr id="4" name="Picture 3" descr="A person holding a book&#10;&#10;Description automatically generated with medium confidence">
            <a:extLst>
              <a:ext uri="{FF2B5EF4-FFF2-40B4-BE49-F238E27FC236}">
                <a16:creationId xmlns:a16="http://schemas.microsoft.com/office/drawing/2014/main" id="{FBFD8F30-AB11-4311-A1C0-6139FBF7B2EB}"/>
              </a:ext>
            </a:extLst>
          </p:cNvPr>
          <p:cNvPicPr>
            <a:picLocks noChangeAspect="1"/>
          </p:cNvPicPr>
          <p:nvPr/>
        </p:nvPicPr>
        <p:blipFill rotWithShape="1">
          <a:blip r:embed="rId3"/>
          <a:srcRect l="10729" r="11318" b="-1"/>
          <a:stretch/>
        </p:blipFill>
        <p:spPr>
          <a:xfrm>
            <a:off x="7918449" y="168275"/>
            <a:ext cx="3531759" cy="3531758"/>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286952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6"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8" name="Group 57">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59" name="Oval 58">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0" name="Freeform: Shape 59">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61" name="Freeform: Shape 60">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62"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64"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1F0F3B9-F38E-4614-A4BF-A496F95C1C9C}"/>
              </a:ext>
            </a:extLst>
          </p:cNvPr>
          <p:cNvSpPr>
            <a:spLocks noGrp="1"/>
          </p:cNvSpPr>
          <p:nvPr>
            <p:ph type="title"/>
          </p:nvPr>
        </p:nvSpPr>
        <p:spPr>
          <a:xfrm>
            <a:off x="457201" y="668049"/>
            <a:ext cx="6975566" cy="1325563"/>
          </a:xfrm>
        </p:spPr>
        <p:txBody>
          <a:bodyPr>
            <a:normAutofit/>
          </a:bodyPr>
          <a:lstStyle/>
          <a:p>
            <a:r>
              <a:rPr lang="en-US"/>
              <a:t>What are Interpretation Events?</a:t>
            </a:r>
            <a:endParaRPr lang="en-US" dirty="0"/>
          </a:p>
        </p:txBody>
      </p:sp>
      <p:sp>
        <p:nvSpPr>
          <p:cNvPr id="49" name="Content Placeholder 2">
            <a:extLst>
              <a:ext uri="{FF2B5EF4-FFF2-40B4-BE49-F238E27FC236}">
                <a16:creationId xmlns:a16="http://schemas.microsoft.com/office/drawing/2014/main" id="{2F536481-27A0-4F50-82D8-FC05D6A09057}"/>
              </a:ext>
            </a:extLst>
          </p:cNvPr>
          <p:cNvSpPr>
            <a:spLocks noGrp="1"/>
          </p:cNvSpPr>
          <p:nvPr>
            <p:ph idx="1"/>
          </p:nvPr>
        </p:nvSpPr>
        <p:spPr>
          <a:xfrm>
            <a:off x="457201" y="2096712"/>
            <a:ext cx="6975566" cy="4761287"/>
          </a:xfrm>
        </p:spPr>
        <p:txBody>
          <a:bodyPr>
            <a:normAutofit/>
          </a:bodyPr>
          <a:lstStyle/>
          <a:p>
            <a:r>
              <a:rPr lang="en-US" sz="2400" dirty="0" err="1">
                <a:solidFill>
                  <a:schemeClr val="bg1"/>
                </a:solidFill>
              </a:rPr>
              <a:t>Interp</a:t>
            </a:r>
            <a:r>
              <a:rPr lang="en-US" sz="2400" dirty="0">
                <a:solidFill>
                  <a:schemeClr val="bg1"/>
                </a:solidFill>
              </a:rPr>
              <a:t> events involve </a:t>
            </a:r>
            <a:r>
              <a:rPr lang="en-US" sz="2400" i="1" dirty="0">
                <a:solidFill>
                  <a:schemeClr val="bg1"/>
                </a:solidFill>
              </a:rPr>
              <a:t>“acting”  </a:t>
            </a:r>
            <a:r>
              <a:rPr lang="en-US" sz="2400" dirty="0">
                <a:solidFill>
                  <a:schemeClr val="bg1"/>
                </a:solidFill>
              </a:rPr>
              <a:t>out stories in an </a:t>
            </a:r>
            <a:r>
              <a:rPr lang="en-US" sz="2400" i="1" dirty="0">
                <a:solidFill>
                  <a:schemeClr val="bg1"/>
                </a:solidFill>
              </a:rPr>
              <a:t>“interpretive” </a:t>
            </a:r>
            <a:r>
              <a:rPr lang="en-US" sz="2400" dirty="0">
                <a:solidFill>
                  <a:schemeClr val="bg1"/>
                </a:solidFill>
              </a:rPr>
              <a:t>manner.</a:t>
            </a:r>
          </a:p>
          <a:p>
            <a:pPr marL="0" indent="0">
              <a:buNone/>
            </a:pPr>
            <a:endParaRPr lang="en-US" sz="2400" dirty="0">
              <a:solidFill>
                <a:schemeClr val="bg1"/>
              </a:solidFill>
            </a:endParaRPr>
          </a:p>
          <a:p>
            <a:r>
              <a:rPr lang="en-US" sz="2400" dirty="0">
                <a:solidFill>
                  <a:schemeClr val="bg1"/>
                </a:solidFill>
              </a:rPr>
              <a:t>In interpretative events you can increase your understanding of emotions. By learning to find, cut and perform an outstanding piece, you begin to recognize the motivation behind different actions, character traits, personalities etc.  </a:t>
            </a:r>
          </a:p>
          <a:p>
            <a:pPr marL="0" indent="0">
              <a:buNone/>
            </a:pPr>
            <a:endParaRPr lang="en-US" sz="2400" dirty="0">
              <a:solidFill>
                <a:schemeClr val="bg1"/>
              </a:solidFill>
            </a:endParaRPr>
          </a:p>
          <a:p>
            <a:r>
              <a:rPr lang="en-US" sz="2400" dirty="0">
                <a:solidFill>
                  <a:schemeClr val="bg1"/>
                </a:solidFill>
              </a:rPr>
              <a:t>To be successful, you need to create believable and interesting characters, which generally involves acting.</a:t>
            </a:r>
          </a:p>
        </p:txBody>
      </p:sp>
      <p:pic>
        <p:nvPicPr>
          <p:cNvPr id="6" name="Picture 5">
            <a:extLst>
              <a:ext uri="{FF2B5EF4-FFF2-40B4-BE49-F238E27FC236}">
                <a16:creationId xmlns:a16="http://schemas.microsoft.com/office/drawing/2014/main" id="{337B3547-212C-413E-A4A1-19C11C97E972}"/>
              </a:ext>
            </a:extLst>
          </p:cNvPr>
          <p:cNvPicPr>
            <a:picLocks noChangeAspect="1"/>
          </p:cNvPicPr>
          <p:nvPr/>
        </p:nvPicPr>
        <p:blipFill rotWithShape="1">
          <a:blip r:embed="rId3"/>
          <a:srcRect l="6980" r="2766"/>
          <a:stretch/>
        </p:blipFill>
        <p:spPr>
          <a:xfrm>
            <a:off x="7918449" y="168275"/>
            <a:ext cx="3531759" cy="3531758"/>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ln>
            <a:noFill/>
          </a:ln>
          <a:effectLst>
            <a:softEdge rad="112500"/>
          </a:effectLst>
        </p:spPr>
      </p:pic>
    </p:spTree>
    <p:extLst>
      <p:ext uri="{BB962C8B-B14F-4D97-AF65-F5344CB8AC3E}">
        <p14:creationId xmlns:p14="http://schemas.microsoft.com/office/powerpoint/2010/main" val="35755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1522-3B46-45D3-A344-A77DEE0F66EA}"/>
              </a:ext>
            </a:extLst>
          </p:cNvPr>
          <p:cNvSpPr>
            <a:spLocks noGrp="1"/>
          </p:cNvSpPr>
          <p:nvPr>
            <p:ph type="title"/>
          </p:nvPr>
        </p:nvSpPr>
        <p:spPr/>
        <p:txBody>
          <a:bodyPr/>
          <a:lstStyle/>
          <a:p>
            <a:r>
              <a:rPr lang="en-US" dirty="0"/>
              <a:t>TIPS FOR PROSE</a:t>
            </a:r>
          </a:p>
        </p:txBody>
      </p:sp>
      <p:sp>
        <p:nvSpPr>
          <p:cNvPr id="3" name="Content Placeholder 2">
            <a:extLst>
              <a:ext uri="{FF2B5EF4-FFF2-40B4-BE49-F238E27FC236}">
                <a16:creationId xmlns:a16="http://schemas.microsoft.com/office/drawing/2014/main" id="{650ADB2B-A016-4DDB-AF33-D9B1EDC6A778}"/>
              </a:ext>
            </a:extLst>
          </p:cNvPr>
          <p:cNvSpPr>
            <a:spLocks noGrp="1"/>
          </p:cNvSpPr>
          <p:nvPr>
            <p:ph idx="1"/>
          </p:nvPr>
        </p:nvSpPr>
        <p:spPr/>
        <p:txBody>
          <a:bodyPr/>
          <a:lstStyle/>
          <a:p>
            <a:r>
              <a:rPr lang="en-US" dirty="0">
                <a:solidFill>
                  <a:schemeClr val="bg1"/>
                </a:solidFill>
              </a:rPr>
              <a:t>In this event you are reading from a book.</a:t>
            </a:r>
          </a:p>
          <a:p>
            <a:pPr marL="0" indent="0">
              <a:buNone/>
            </a:pPr>
            <a:endParaRPr lang="en-US" dirty="0">
              <a:solidFill>
                <a:schemeClr val="bg1"/>
              </a:solidFill>
            </a:endParaRPr>
          </a:p>
          <a:p>
            <a:r>
              <a:rPr lang="en-US" dirty="0">
                <a:solidFill>
                  <a:schemeClr val="bg1"/>
                </a:solidFill>
              </a:rPr>
              <a:t>Read as if you are a teacher reading to preschoolers.</a:t>
            </a:r>
          </a:p>
          <a:p>
            <a:pPr marL="0" indent="0">
              <a:buNone/>
            </a:pPr>
            <a:endParaRPr lang="en-US" dirty="0">
              <a:solidFill>
                <a:schemeClr val="bg1"/>
              </a:solidFill>
            </a:endParaRPr>
          </a:p>
          <a:p>
            <a:r>
              <a:rPr lang="en-US" dirty="0">
                <a:solidFill>
                  <a:schemeClr val="bg1"/>
                </a:solidFill>
              </a:rPr>
              <a:t>Use enticing facial expressions, hand gestures, and word coloring.</a:t>
            </a:r>
          </a:p>
          <a:p>
            <a:endParaRPr lang="en-US" dirty="0"/>
          </a:p>
          <a:p>
            <a:r>
              <a:rPr lang="en-US" dirty="0"/>
              <a:t>**** Here are some tips to get you started. I will give you feedback to help improve your performance as we progress***</a:t>
            </a:r>
          </a:p>
          <a:p>
            <a:endParaRPr lang="en-US" dirty="0"/>
          </a:p>
        </p:txBody>
      </p:sp>
    </p:spTree>
    <p:extLst>
      <p:ext uri="{BB962C8B-B14F-4D97-AF65-F5344CB8AC3E}">
        <p14:creationId xmlns:p14="http://schemas.microsoft.com/office/powerpoint/2010/main" val="459742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E5B4B07-39C1-4238-8688-12C03BA770AA}"/>
              </a:ext>
            </a:extLst>
          </p:cNvPr>
          <p:cNvPicPr>
            <a:picLocks noGrp="1" noChangeAspect="1"/>
          </p:cNvPicPr>
          <p:nvPr>
            <p:ph idx="1"/>
          </p:nvPr>
        </p:nvPicPr>
        <p:blipFill>
          <a:blip r:embed="rId2"/>
          <a:stretch>
            <a:fillRect/>
          </a:stretch>
        </p:blipFill>
        <p:spPr>
          <a:xfrm>
            <a:off x="407963" y="0"/>
            <a:ext cx="11422965" cy="6858000"/>
          </a:xfrm>
        </p:spPr>
      </p:pic>
    </p:spTree>
    <p:extLst>
      <p:ext uri="{BB962C8B-B14F-4D97-AF65-F5344CB8AC3E}">
        <p14:creationId xmlns:p14="http://schemas.microsoft.com/office/powerpoint/2010/main" val="285198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1C53-EDC3-4770-803E-D4C5F8E9BB1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F0C6F6-BE1D-495A-BDFD-88FEC76DEFE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4A046AB-ADD0-4DE8-AEB8-75E04C5CC11C}"/>
              </a:ext>
            </a:extLst>
          </p:cNvPr>
          <p:cNvPicPr>
            <a:picLocks noChangeAspect="1"/>
          </p:cNvPicPr>
          <p:nvPr/>
        </p:nvPicPr>
        <p:blipFill>
          <a:blip r:embed="rId2"/>
          <a:stretch>
            <a:fillRect/>
          </a:stretch>
        </p:blipFill>
        <p:spPr>
          <a:xfrm>
            <a:off x="457200" y="0"/>
            <a:ext cx="10972801" cy="6818347"/>
          </a:xfrm>
          <a:prstGeom prst="rect">
            <a:avLst/>
          </a:prstGeom>
        </p:spPr>
      </p:pic>
    </p:spTree>
    <p:extLst>
      <p:ext uri="{BB962C8B-B14F-4D97-AF65-F5344CB8AC3E}">
        <p14:creationId xmlns:p14="http://schemas.microsoft.com/office/powerpoint/2010/main" val="299922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E0F166C3-D45F-4A92-A291-15B874AD1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6DBB4B8F-57A2-4546-9449-6DBBA6E7C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56394" cy="6861532"/>
            <a:chOff x="7739089" y="-3532"/>
            <a:chExt cx="4456394" cy="6861532"/>
          </a:xfrm>
        </p:grpSpPr>
        <p:sp>
          <p:nvSpPr>
            <p:cNvPr id="14" name="Oval 13">
              <a:extLst>
                <a:ext uri="{FF2B5EF4-FFF2-40B4-BE49-F238E27FC236}">
                  <a16:creationId xmlns:a16="http://schemas.microsoft.com/office/drawing/2014/main" id="{AC31B59C-8450-4595-B395-B86BCB944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Freeform: Shape 14">
              <a:extLst>
                <a:ext uri="{FF2B5EF4-FFF2-40B4-BE49-F238E27FC236}">
                  <a16:creationId xmlns:a16="http://schemas.microsoft.com/office/drawing/2014/main" id="{9FF4BA6E-92B7-48A3-891F-FF1DE970A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4599F993-966A-49D6-952F-B95A79671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9158"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7" name="Graphic 9">
              <a:extLst>
                <a:ext uri="{FF2B5EF4-FFF2-40B4-BE49-F238E27FC236}">
                  <a16:creationId xmlns:a16="http://schemas.microsoft.com/office/drawing/2014/main" id="{90B896C1-7BD8-4907-8561-4AAB7316D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F34FFB17-4733-4A4C-9F36-CE82366C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29B9D0B-8389-4D90-A4D8-FB19CC9F9041}"/>
              </a:ext>
            </a:extLst>
          </p:cNvPr>
          <p:cNvSpPr>
            <a:spLocks noGrp="1"/>
          </p:cNvSpPr>
          <p:nvPr>
            <p:ph type="title"/>
          </p:nvPr>
        </p:nvSpPr>
        <p:spPr>
          <a:xfrm>
            <a:off x="457201" y="668049"/>
            <a:ext cx="6975566" cy="1325563"/>
          </a:xfrm>
        </p:spPr>
        <p:txBody>
          <a:bodyPr>
            <a:normAutofit/>
          </a:bodyPr>
          <a:lstStyle/>
          <a:p>
            <a:r>
              <a:rPr lang="en-US" dirty="0"/>
              <a:t>POETRY</a:t>
            </a:r>
          </a:p>
        </p:txBody>
      </p:sp>
      <p:sp>
        <p:nvSpPr>
          <p:cNvPr id="3" name="Content Placeholder 2">
            <a:extLst>
              <a:ext uri="{FF2B5EF4-FFF2-40B4-BE49-F238E27FC236}">
                <a16:creationId xmlns:a16="http://schemas.microsoft.com/office/drawing/2014/main" id="{7EB70ED5-E370-45CB-9B4A-1EA4E37071A8}"/>
              </a:ext>
            </a:extLst>
          </p:cNvPr>
          <p:cNvSpPr>
            <a:spLocks noGrp="1"/>
          </p:cNvSpPr>
          <p:nvPr>
            <p:ph idx="1"/>
          </p:nvPr>
        </p:nvSpPr>
        <p:spPr>
          <a:xfrm>
            <a:off x="457201" y="2096713"/>
            <a:ext cx="6975566" cy="4080250"/>
          </a:xfrm>
        </p:spPr>
        <p:txBody>
          <a:bodyPr>
            <a:normAutofit/>
          </a:bodyPr>
          <a:lstStyle/>
          <a:p>
            <a:r>
              <a:rPr lang="en-US" dirty="0">
                <a:solidFill>
                  <a:schemeClr val="bg1"/>
                </a:solidFill>
              </a:rPr>
              <a:t>Poetry explores the depth of ‘versed’ writing. </a:t>
            </a:r>
          </a:p>
          <a:p>
            <a:pPr marL="0" indent="0">
              <a:buNone/>
            </a:pPr>
            <a:endParaRPr lang="en-US" dirty="0">
              <a:solidFill>
                <a:schemeClr val="bg1"/>
              </a:solidFill>
            </a:endParaRPr>
          </a:p>
          <a:p>
            <a:r>
              <a:rPr lang="en-US" dirty="0">
                <a:solidFill>
                  <a:schemeClr val="bg1"/>
                </a:solidFill>
              </a:rPr>
              <a:t>Poems designed to tell a story or evoke strong feelings provide an audience with a rhythmic presentation. </a:t>
            </a:r>
          </a:p>
          <a:p>
            <a:pPr marL="0" indent="0">
              <a:buNone/>
            </a:pPr>
            <a:endParaRPr lang="en-US" dirty="0">
              <a:solidFill>
                <a:schemeClr val="bg1"/>
              </a:solidFill>
            </a:endParaRPr>
          </a:p>
          <a:p>
            <a:r>
              <a:rPr lang="en-US" dirty="0">
                <a:solidFill>
                  <a:schemeClr val="bg1"/>
                </a:solidFill>
              </a:rPr>
              <a:t>Poetry does not have to rhyme it is only limited by the mind of the poet. This is an eight minute collection of published poems of literary merit linked together by a common theme. The poems can be from different authors and of different lengths, humorous or dramatic. </a:t>
            </a:r>
          </a:p>
        </p:txBody>
      </p:sp>
      <p:pic>
        <p:nvPicPr>
          <p:cNvPr id="4" name="Picture 3" descr="A person standing in a room&#10;&#10;Description automatically generated with low confidence">
            <a:extLst>
              <a:ext uri="{FF2B5EF4-FFF2-40B4-BE49-F238E27FC236}">
                <a16:creationId xmlns:a16="http://schemas.microsoft.com/office/drawing/2014/main" id="{888F2A1F-7670-40F7-93AD-E967F6459AA8}"/>
              </a:ext>
            </a:extLst>
          </p:cNvPr>
          <p:cNvPicPr>
            <a:picLocks noChangeAspect="1"/>
          </p:cNvPicPr>
          <p:nvPr/>
        </p:nvPicPr>
        <p:blipFill rotWithShape="1">
          <a:blip r:embed="rId3"/>
          <a:srcRect l="30035" r="11260" b="-2"/>
          <a:stretch/>
        </p:blipFill>
        <p:spPr>
          <a:xfrm>
            <a:off x="7918449" y="168275"/>
            <a:ext cx="3531759" cy="3531758"/>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2294913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FD39-C6F7-4962-8629-5209D803BB96}"/>
              </a:ext>
            </a:extLst>
          </p:cNvPr>
          <p:cNvSpPr>
            <a:spLocks noGrp="1"/>
          </p:cNvSpPr>
          <p:nvPr>
            <p:ph type="title"/>
          </p:nvPr>
        </p:nvSpPr>
        <p:spPr/>
        <p:txBody>
          <a:bodyPr/>
          <a:lstStyle/>
          <a:p>
            <a:r>
              <a:rPr lang="en-US" dirty="0"/>
              <a:t>POETRY TIPS</a:t>
            </a:r>
          </a:p>
        </p:txBody>
      </p:sp>
      <p:sp>
        <p:nvSpPr>
          <p:cNvPr id="3" name="Content Placeholder 2">
            <a:extLst>
              <a:ext uri="{FF2B5EF4-FFF2-40B4-BE49-F238E27FC236}">
                <a16:creationId xmlns:a16="http://schemas.microsoft.com/office/drawing/2014/main" id="{C60D0E01-AF73-457E-AB70-520F4798C65A}"/>
              </a:ext>
            </a:extLst>
          </p:cNvPr>
          <p:cNvSpPr>
            <a:spLocks noGrp="1"/>
          </p:cNvSpPr>
          <p:nvPr>
            <p:ph idx="1"/>
          </p:nvPr>
        </p:nvSpPr>
        <p:spPr/>
        <p:txBody>
          <a:bodyPr/>
          <a:lstStyle/>
          <a:p>
            <a:r>
              <a:rPr lang="en-US" dirty="0">
                <a:solidFill>
                  <a:schemeClr val="bg1"/>
                </a:solidFill>
              </a:rPr>
              <a:t>Make sure your voice expression matches the tone of each poem.</a:t>
            </a:r>
          </a:p>
          <a:p>
            <a:pPr marL="0" indent="0">
              <a:buNone/>
            </a:pPr>
            <a:endParaRPr lang="en-US" dirty="0">
              <a:solidFill>
                <a:schemeClr val="bg1"/>
              </a:solidFill>
            </a:endParaRPr>
          </a:p>
          <a:p>
            <a:r>
              <a:rPr lang="en-US" dirty="0">
                <a:solidFill>
                  <a:schemeClr val="bg1"/>
                </a:solidFill>
              </a:rPr>
              <a:t>Utilize word coloring to hold the attention of your audience/judge.</a:t>
            </a:r>
          </a:p>
          <a:p>
            <a:endParaRPr lang="en-US" dirty="0"/>
          </a:p>
          <a:p>
            <a:r>
              <a:rPr lang="en-US" dirty="0"/>
              <a:t>**** Here are some tips to get you started. I will give you feedback to help improve your performance as we progress***</a:t>
            </a:r>
          </a:p>
          <a:p>
            <a:endParaRPr lang="en-US" dirty="0"/>
          </a:p>
          <a:p>
            <a:endParaRPr lang="en-US" dirty="0"/>
          </a:p>
          <a:p>
            <a:endParaRPr lang="en-US" dirty="0"/>
          </a:p>
        </p:txBody>
      </p:sp>
    </p:spTree>
    <p:extLst>
      <p:ext uri="{BB962C8B-B14F-4D97-AF65-F5344CB8AC3E}">
        <p14:creationId xmlns:p14="http://schemas.microsoft.com/office/powerpoint/2010/main" val="383112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EB1F-F107-4A1D-BF09-CDCD7AEB50C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6B4EB43-7001-4262-A070-5F3B49F2D022}"/>
              </a:ext>
            </a:extLst>
          </p:cNvPr>
          <p:cNvPicPr>
            <a:picLocks noGrp="1" noChangeAspect="1"/>
          </p:cNvPicPr>
          <p:nvPr>
            <p:ph idx="1"/>
          </p:nvPr>
        </p:nvPicPr>
        <p:blipFill>
          <a:blip r:embed="rId2"/>
          <a:stretch>
            <a:fillRect/>
          </a:stretch>
        </p:blipFill>
        <p:spPr>
          <a:xfrm>
            <a:off x="457200" y="107636"/>
            <a:ext cx="10248386" cy="6750364"/>
          </a:xfrm>
        </p:spPr>
      </p:pic>
    </p:spTree>
    <p:extLst>
      <p:ext uri="{BB962C8B-B14F-4D97-AF65-F5344CB8AC3E}">
        <p14:creationId xmlns:p14="http://schemas.microsoft.com/office/powerpoint/2010/main" val="296770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60980-EC10-4003-AA5B-8D8A62546C3D}"/>
              </a:ext>
            </a:extLst>
          </p:cNvPr>
          <p:cNvPicPr>
            <a:picLocks noChangeAspect="1"/>
          </p:cNvPicPr>
          <p:nvPr/>
        </p:nvPicPr>
        <p:blipFill>
          <a:blip r:embed="rId2"/>
          <a:stretch>
            <a:fillRect/>
          </a:stretch>
        </p:blipFill>
        <p:spPr>
          <a:xfrm>
            <a:off x="3724060" y="206587"/>
            <a:ext cx="5912309" cy="6444825"/>
          </a:xfrm>
          <a:prstGeom prst="rect">
            <a:avLst/>
          </a:prstGeom>
        </p:spPr>
      </p:pic>
    </p:spTree>
    <p:extLst>
      <p:ext uri="{BB962C8B-B14F-4D97-AF65-F5344CB8AC3E}">
        <p14:creationId xmlns:p14="http://schemas.microsoft.com/office/powerpoint/2010/main" val="343562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3"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5"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3C5A179-8CAF-4D6D-8261-15870487E53B}"/>
              </a:ext>
            </a:extLst>
          </p:cNvPr>
          <p:cNvSpPr>
            <a:spLocks noGrp="1"/>
          </p:cNvSpPr>
          <p:nvPr>
            <p:ph type="title"/>
          </p:nvPr>
        </p:nvSpPr>
        <p:spPr>
          <a:xfrm>
            <a:off x="457200" y="758952"/>
            <a:ext cx="4640729" cy="1325563"/>
          </a:xfrm>
        </p:spPr>
        <p:txBody>
          <a:bodyPr anchor="b">
            <a:normAutofit/>
          </a:bodyPr>
          <a:lstStyle/>
          <a:p>
            <a:r>
              <a:rPr lang="en-US" dirty="0"/>
              <a:t>Let’s Practice</a:t>
            </a:r>
          </a:p>
        </p:txBody>
      </p:sp>
      <p:sp>
        <p:nvSpPr>
          <p:cNvPr id="3" name="Content Placeholder 2">
            <a:extLst>
              <a:ext uri="{FF2B5EF4-FFF2-40B4-BE49-F238E27FC236}">
                <a16:creationId xmlns:a16="http://schemas.microsoft.com/office/drawing/2014/main" id="{71B5837A-F8C9-4071-A138-795CC10FBFED}"/>
              </a:ext>
            </a:extLst>
          </p:cNvPr>
          <p:cNvSpPr>
            <a:spLocks noGrp="1"/>
          </p:cNvSpPr>
          <p:nvPr>
            <p:ph idx="1"/>
          </p:nvPr>
        </p:nvSpPr>
        <p:spPr>
          <a:xfrm>
            <a:off x="457200" y="2286000"/>
            <a:ext cx="4640729" cy="3887585"/>
          </a:xfrm>
        </p:spPr>
        <p:txBody>
          <a:bodyPr>
            <a:normAutofit/>
          </a:bodyPr>
          <a:lstStyle/>
          <a:p>
            <a:r>
              <a:rPr lang="en-US" dirty="0">
                <a:solidFill>
                  <a:schemeClr val="bg1"/>
                </a:solidFill>
              </a:rPr>
              <a:t>Which event and piece was your favorite?</a:t>
            </a:r>
          </a:p>
          <a:p>
            <a:pPr marL="0" indent="0">
              <a:buNone/>
            </a:pPr>
            <a:endParaRPr lang="en-US" dirty="0">
              <a:solidFill>
                <a:schemeClr val="bg1"/>
              </a:solidFill>
            </a:endParaRPr>
          </a:p>
          <a:p>
            <a:r>
              <a:rPr lang="en-US" dirty="0">
                <a:solidFill>
                  <a:schemeClr val="bg1"/>
                </a:solidFill>
              </a:rPr>
              <a:t>Now its time to read it with interpretation! </a:t>
            </a:r>
            <a:endParaRPr lang="en-US" dirty="0">
              <a:solidFill>
                <a:schemeClr val="bg1"/>
              </a:solidFill>
              <a:sym typeface="Wingdings" panose="05000000000000000000" pitchFamily="2" charset="2"/>
            </a:endParaRPr>
          </a:p>
          <a:p>
            <a:pPr marL="0" indent="0">
              <a:buNone/>
            </a:pPr>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Do your best, we are just getting started  </a:t>
            </a:r>
            <a:endParaRPr lang="en-US" dirty="0">
              <a:solidFill>
                <a:schemeClr val="bg1"/>
              </a:solidFill>
            </a:endParaRPr>
          </a:p>
        </p:txBody>
      </p:sp>
      <p:pic>
        <p:nvPicPr>
          <p:cNvPr id="4" name="Picture 3">
            <a:extLst>
              <a:ext uri="{FF2B5EF4-FFF2-40B4-BE49-F238E27FC236}">
                <a16:creationId xmlns:a16="http://schemas.microsoft.com/office/drawing/2014/main" id="{6E7CE94D-A79D-4D5A-8EE7-B492FB870949}"/>
              </a:ext>
            </a:extLst>
          </p:cNvPr>
          <p:cNvPicPr>
            <a:picLocks noChangeAspect="1"/>
          </p:cNvPicPr>
          <p:nvPr/>
        </p:nvPicPr>
        <p:blipFill>
          <a:blip r:embed="rId3"/>
          <a:stretch>
            <a:fillRect/>
          </a:stretch>
        </p:blipFill>
        <p:spPr>
          <a:xfrm>
            <a:off x="6529388" y="1275524"/>
            <a:ext cx="4659872" cy="4437008"/>
          </a:xfrm>
          <a:prstGeom prst="rect">
            <a:avLst/>
          </a:prstGeom>
        </p:spPr>
      </p:pic>
    </p:spTree>
    <p:extLst>
      <p:ext uri="{BB962C8B-B14F-4D97-AF65-F5344CB8AC3E}">
        <p14:creationId xmlns:p14="http://schemas.microsoft.com/office/powerpoint/2010/main" val="164388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0860-0E37-4DEF-AC2B-EFF1BB437F1A}"/>
              </a:ext>
            </a:extLst>
          </p:cNvPr>
          <p:cNvSpPr>
            <a:spLocks noGrp="1"/>
          </p:cNvSpPr>
          <p:nvPr>
            <p:ph type="title"/>
          </p:nvPr>
        </p:nvSpPr>
        <p:spPr/>
        <p:txBody>
          <a:bodyPr/>
          <a:lstStyle/>
          <a:p>
            <a:r>
              <a:rPr lang="en-US" dirty="0"/>
              <a:t>Go find some literature for your </a:t>
            </a:r>
            <a:r>
              <a:rPr lang="en-US" dirty="0" err="1"/>
              <a:t>interp</a:t>
            </a:r>
            <a:r>
              <a:rPr lang="en-US" dirty="0"/>
              <a:t> section!</a:t>
            </a:r>
          </a:p>
        </p:txBody>
      </p:sp>
      <p:sp>
        <p:nvSpPr>
          <p:cNvPr id="3" name="Text Placeholder 2">
            <a:extLst>
              <a:ext uri="{FF2B5EF4-FFF2-40B4-BE49-F238E27FC236}">
                <a16:creationId xmlns:a16="http://schemas.microsoft.com/office/drawing/2014/main" id="{2B7310C3-39EF-4F11-9A35-4774B00EC28F}"/>
              </a:ext>
            </a:extLst>
          </p:cNvPr>
          <p:cNvSpPr>
            <a:spLocks noGrp="1"/>
          </p:cNvSpPr>
          <p:nvPr>
            <p:ph type="body" idx="1"/>
          </p:nvPr>
        </p:nvSpPr>
        <p:spPr/>
        <p:txBody>
          <a:bodyPr/>
          <a:lstStyle/>
          <a:p>
            <a:r>
              <a:rPr lang="en-US" dirty="0"/>
              <a:t>Where to look</a:t>
            </a:r>
          </a:p>
        </p:txBody>
      </p:sp>
      <p:sp>
        <p:nvSpPr>
          <p:cNvPr id="4" name="Content Placeholder 3">
            <a:extLst>
              <a:ext uri="{FF2B5EF4-FFF2-40B4-BE49-F238E27FC236}">
                <a16:creationId xmlns:a16="http://schemas.microsoft.com/office/drawing/2014/main" id="{0F25CB0C-2620-415E-84E1-CE58957B184B}"/>
              </a:ext>
            </a:extLst>
          </p:cNvPr>
          <p:cNvSpPr>
            <a:spLocks noGrp="1"/>
          </p:cNvSpPr>
          <p:nvPr>
            <p:ph sz="half" idx="2"/>
          </p:nvPr>
        </p:nvSpPr>
        <p:spPr/>
        <p:txBody>
          <a:bodyPr/>
          <a:lstStyle/>
          <a:p>
            <a:r>
              <a:rPr lang="en-US" dirty="0"/>
              <a:t>Libraries</a:t>
            </a:r>
          </a:p>
          <a:p>
            <a:r>
              <a:rPr lang="en-US" dirty="0"/>
              <a:t>Book Stores</a:t>
            </a:r>
          </a:p>
          <a:p>
            <a:r>
              <a:rPr lang="en-US" dirty="0"/>
              <a:t>The internet</a:t>
            </a:r>
          </a:p>
          <a:p>
            <a:endParaRPr lang="en-US" dirty="0"/>
          </a:p>
        </p:txBody>
      </p:sp>
      <p:sp>
        <p:nvSpPr>
          <p:cNvPr id="5" name="Text Placeholder 4">
            <a:extLst>
              <a:ext uri="{FF2B5EF4-FFF2-40B4-BE49-F238E27FC236}">
                <a16:creationId xmlns:a16="http://schemas.microsoft.com/office/drawing/2014/main" id="{8843B499-9BBC-4F53-943E-8579CD4AD29E}"/>
              </a:ext>
            </a:extLst>
          </p:cNvPr>
          <p:cNvSpPr>
            <a:spLocks noGrp="1"/>
          </p:cNvSpPr>
          <p:nvPr>
            <p:ph type="body" sz="quarter" idx="3"/>
          </p:nvPr>
        </p:nvSpPr>
        <p:spPr/>
        <p:txBody>
          <a:bodyPr/>
          <a:lstStyle/>
          <a:p>
            <a:r>
              <a:rPr lang="en-US" dirty="0"/>
              <a:t>What to look for</a:t>
            </a:r>
          </a:p>
        </p:txBody>
      </p:sp>
      <p:sp>
        <p:nvSpPr>
          <p:cNvPr id="6" name="Content Placeholder 5">
            <a:extLst>
              <a:ext uri="{FF2B5EF4-FFF2-40B4-BE49-F238E27FC236}">
                <a16:creationId xmlns:a16="http://schemas.microsoft.com/office/drawing/2014/main" id="{1807FA69-7323-4680-A619-17C75A324C50}"/>
              </a:ext>
            </a:extLst>
          </p:cNvPr>
          <p:cNvSpPr>
            <a:spLocks noGrp="1"/>
          </p:cNvSpPr>
          <p:nvPr>
            <p:ph sz="quarter" idx="4"/>
          </p:nvPr>
        </p:nvSpPr>
        <p:spPr/>
        <p:txBody>
          <a:bodyPr/>
          <a:lstStyle/>
          <a:p>
            <a:r>
              <a:rPr lang="en-US" dirty="0"/>
              <a:t>Books (Can be chapter books or non chapter books)</a:t>
            </a:r>
          </a:p>
          <a:p>
            <a:r>
              <a:rPr lang="en-US" dirty="0"/>
              <a:t>Children’s books</a:t>
            </a:r>
          </a:p>
          <a:p>
            <a:r>
              <a:rPr lang="en-US" dirty="0"/>
              <a:t>Poems for the “poetry/prose” </a:t>
            </a:r>
          </a:p>
          <a:p>
            <a:r>
              <a:rPr lang="en-US" dirty="0"/>
              <a:t>Search online for monologues from plays, tv shows, books, or movie scenes.</a:t>
            </a:r>
          </a:p>
        </p:txBody>
      </p:sp>
    </p:spTree>
    <p:extLst>
      <p:ext uri="{BB962C8B-B14F-4D97-AF65-F5344CB8AC3E}">
        <p14:creationId xmlns:p14="http://schemas.microsoft.com/office/powerpoint/2010/main" val="902768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9417-531F-4B54-9D34-1A4618739DE6}"/>
              </a:ext>
            </a:extLst>
          </p:cNvPr>
          <p:cNvSpPr>
            <a:spLocks noGrp="1"/>
          </p:cNvSpPr>
          <p:nvPr>
            <p:ph type="title"/>
          </p:nvPr>
        </p:nvSpPr>
        <p:spPr>
          <a:xfrm>
            <a:off x="457199" y="76353"/>
            <a:ext cx="7685037" cy="1325563"/>
          </a:xfrm>
        </p:spPr>
        <p:txBody>
          <a:bodyPr/>
          <a:lstStyle/>
          <a:p>
            <a:r>
              <a:rPr lang="en-US" dirty="0"/>
              <a:t>How to cut your </a:t>
            </a:r>
            <a:r>
              <a:rPr lang="en-US" dirty="0" err="1"/>
              <a:t>interp</a:t>
            </a:r>
            <a:r>
              <a:rPr lang="en-US" dirty="0"/>
              <a:t> piece</a:t>
            </a:r>
          </a:p>
        </p:txBody>
      </p:sp>
      <p:sp>
        <p:nvSpPr>
          <p:cNvPr id="3" name="Content Placeholder 2">
            <a:extLst>
              <a:ext uri="{FF2B5EF4-FFF2-40B4-BE49-F238E27FC236}">
                <a16:creationId xmlns:a16="http://schemas.microsoft.com/office/drawing/2014/main" id="{0788838C-70A6-4C75-B7D8-40AA14A8CBC3}"/>
              </a:ext>
            </a:extLst>
          </p:cNvPr>
          <p:cNvSpPr>
            <a:spLocks noGrp="1"/>
          </p:cNvSpPr>
          <p:nvPr>
            <p:ph idx="1"/>
          </p:nvPr>
        </p:nvSpPr>
        <p:spPr>
          <a:xfrm>
            <a:off x="324465" y="1551022"/>
            <a:ext cx="7685037" cy="5454461"/>
          </a:xfrm>
        </p:spPr>
        <p:txBody>
          <a:bodyPr>
            <a:normAutofit lnSpcReduction="10000"/>
          </a:bodyPr>
          <a:lstStyle/>
          <a:p>
            <a:r>
              <a:rPr lang="en-US" dirty="0"/>
              <a:t>If the literature you find is long, like a chapter book, you will need to “cut” it into a short monologue.</a:t>
            </a:r>
          </a:p>
          <a:p>
            <a:r>
              <a:rPr lang="en-US" sz="2800" dirty="0">
                <a:solidFill>
                  <a:schemeClr val="bg1"/>
                </a:solidFill>
              </a:rPr>
              <a:t>1. Read the entire book. Highlight parts that are funny, touching, or sad while you read. Use post it notes to write down general idea of the scene.</a:t>
            </a:r>
          </a:p>
          <a:p>
            <a:endParaRPr lang="en-US" sz="2800" dirty="0">
              <a:solidFill>
                <a:schemeClr val="bg1"/>
              </a:solidFill>
            </a:endParaRPr>
          </a:p>
          <a:p>
            <a:r>
              <a:rPr lang="en-US" sz="2800" dirty="0">
                <a:solidFill>
                  <a:schemeClr val="bg1"/>
                </a:solidFill>
              </a:rPr>
              <a:t>2. Narrow down your cutting to one primary narrative. Choose one central storyline to make into a 5-7 minute speech.</a:t>
            </a:r>
          </a:p>
          <a:p>
            <a:endParaRPr lang="en-US" sz="2800" dirty="0">
              <a:solidFill>
                <a:schemeClr val="bg1"/>
              </a:solidFill>
            </a:endParaRPr>
          </a:p>
          <a:p>
            <a:r>
              <a:rPr lang="en-US" sz="2800" dirty="0">
                <a:solidFill>
                  <a:schemeClr val="bg1"/>
                </a:solidFill>
              </a:rPr>
              <a:t>3.  Don’t start cutting at the beginning of the piece. Decide what the climax will be and design your cutting around that.</a:t>
            </a:r>
          </a:p>
          <a:p>
            <a:endParaRPr lang="en-US" dirty="0"/>
          </a:p>
          <a:p>
            <a:endParaRPr lang="en-US" dirty="0"/>
          </a:p>
          <a:p>
            <a:endParaRPr lang="en-US" dirty="0"/>
          </a:p>
        </p:txBody>
      </p:sp>
    </p:spTree>
    <p:extLst>
      <p:ext uri="{BB962C8B-B14F-4D97-AF65-F5344CB8AC3E}">
        <p14:creationId xmlns:p14="http://schemas.microsoft.com/office/powerpoint/2010/main" val="124400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8C20-796A-4C5E-80BC-E731F09C836D}"/>
              </a:ext>
            </a:extLst>
          </p:cNvPr>
          <p:cNvSpPr>
            <a:spLocks noGrp="1"/>
          </p:cNvSpPr>
          <p:nvPr>
            <p:ph type="title"/>
          </p:nvPr>
        </p:nvSpPr>
        <p:spPr>
          <a:xfrm>
            <a:off x="457200" y="0"/>
            <a:ext cx="10451534" cy="1591742"/>
          </a:xfrm>
        </p:spPr>
        <p:txBody>
          <a:bodyPr/>
          <a:lstStyle/>
          <a:p>
            <a:r>
              <a:rPr lang="en-US" dirty="0"/>
              <a:t>PREPARING YOUR INTERPRETATION PIECE </a:t>
            </a:r>
          </a:p>
        </p:txBody>
      </p:sp>
      <p:graphicFrame>
        <p:nvGraphicFramePr>
          <p:cNvPr id="8" name="Content Placeholder 2">
            <a:extLst>
              <a:ext uri="{FF2B5EF4-FFF2-40B4-BE49-F238E27FC236}">
                <a16:creationId xmlns:a16="http://schemas.microsoft.com/office/drawing/2014/main" id="{A1AB82CF-3C08-51EB-ADD7-E536B1B31FB2}"/>
              </a:ext>
            </a:extLst>
          </p:cNvPr>
          <p:cNvGraphicFramePr>
            <a:graphicFrameLocks noGrp="1"/>
          </p:cNvGraphicFramePr>
          <p:nvPr>
            <p:ph sz="half" idx="1"/>
            <p:extLst>
              <p:ext uri="{D42A27DB-BD31-4B8C-83A1-F6EECF244321}">
                <p14:modId xmlns:p14="http://schemas.microsoft.com/office/powerpoint/2010/main" val="3715593024"/>
              </p:ext>
            </p:extLst>
          </p:nvPr>
        </p:nvGraphicFramePr>
        <p:xfrm>
          <a:off x="290945" y="1967345"/>
          <a:ext cx="5728855" cy="420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AEFE64C9-9BA4-40B1-BFD6-539045A87D39}"/>
              </a:ext>
            </a:extLst>
          </p:cNvPr>
          <p:cNvSpPr>
            <a:spLocks noGrp="1"/>
          </p:cNvSpPr>
          <p:nvPr>
            <p:ph sz="half" idx="2"/>
          </p:nvPr>
        </p:nvSpPr>
        <p:spPr>
          <a:xfrm>
            <a:off x="6172202" y="2015254"/>
            <a:ext cx="5410198" cy="4209617"/>
          </a:xfrm>
        </p:spPr>
        <p:txBody>
          <a:bodyPr>
            <a:normAutofit/>
          </a:bodyPr>
          <a:lstStyle/>
          <a:p>
            <a:r>
              <a:rPr lang="en-US" dirty="0">
                <a:solidFill>
                  <a:schemeClr val="bg1"/>
                </a:solidFill>
              </a:rPr>
              <a:t>Step 3: Cutting your piece</a:t>
            </a:r>
          </a:p>
          <a:p>
            <a:pPr marL="0" indent="0">
              <a:buNone/>
            </a:pPr>
            <a:r>
              <a:rPr lang="en-US" dirty="0">
                <a:solidFill>
                  <a:schemeClr val="bg1"/>
                </a:solidFill>
              </a:rPr>
              <a:t>	- Most pieces begin with a 45sec 	portion of the script-teaser.</a:t>
            </a:r>
          </a:p>
          <a:p>
            <a:pPr marL="0" indent="0">
              <a:buNone/>
            </a:pPr>
            <a:r>
              <a:rPr lang="en-US" dirty="0">
                <a:solidFill>
                  <a:schemeClr val="bg1"/>
                </a:solidFill>
              </a:rPr>
              <a:t>	- Put lines together from your 	reading to create a small script.</a:t>
            </a:r>
          </a:p>
          <a:p>
            <a:pPr marL="0" indent="0">
              <a:buNone/>
            </a:pPr>
            <a:r>
              <a:rPr lang="en-US" dirty="0">
                <a:solidFill>
                  <a:schemeClr val="bg1"/>
                </a:solidFill>
              </a:rPr>
              <a:t>Make sure your cut has:</a:t>
            </a:r>
          </a:p>
          <a:p>
            <a:pPr marL="457200" indent="-457200">
              <a:buAutoNum type="arabicPeriod"/>
            </a:pPr>
            <a:r>
              <a:rPr lang="en-US" dirty="0">
                <a:solidFill>
                  <a:schemeClr val="bg1"/>
                </a:solidFill>
              </a:rPr>
              <a:t>Varying emotions and scene intensity. </a:t>
            </a:r>
          </a:p>
          <a:p>
            <a:pPr marL="457200" indent="-457200">
              <a:buAutoNum type="arabicPeriod"/>
            </a:pPr>
            <a:r>
              <a:rPr lang="en-US" dirty="0">
                <a:solidFill>
                  <a:schemeClr val="bg1"/>
                </a:solidFill>
              </a:rPr>
              <a:t>A central theme and plot. </a:t>
            </a:r>
          </a:p>
          <a:p>
            <a:pPr marL="457200" indent="-457200">
              <a:buAutoNum type="arabicPeriod"/>
            </a:pPr>
            <a:r>
              <a:rPr lang="en-US" dirty="0">
                <a:solidFill>
                  <a:schemeClr val="bg1"/>
                </a:solidFill>
              </a:rPr>
              <a:t>A clear beginning, middle and conclusion. </a:t>
            </a:r>
          </a:p>
          <a:p>
            <a:pPr marL="457200" indent="-457200">
              <a:buAutoNum type="arabicPeriod"/>
            </a:pPr>
            <a:r>
              <a:rPr lang="en-US" dirty="0">
                <a:solidFill>
                  <a:schemeClr val="bg1"/>
                </a:solidFill>
              </a:rPr>
              <a:t>4. A sense of resolution. </a:t>
            </a:r>
          </a:p>
        </p:txBody>
      </p:sp>
    </p:spTree>
    <p:extLst>
      <p:ext uri="{BB962C8B-B14F-4D97-AF65-F5344CB8AC3E}">
        <p14:creationId xmlns:p14="http://schemas.microsoft.com/office/powerpoint/2010/main" val="250004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15"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17" name="Rectangle 1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07A27-DD0A-4376-945B-3A1E061883B5}"/>
              </a:ext>
            </a:extLst>
          </p:cNvPr>
          <p:cNvSpPr>
            <a:spLocks noGrp="1"/>
          </p:cNvSpPr>
          <p:nvPr>
            <p:ph type="title"/>
          </p:nvPr>
        </p:nvSpPr>
        <p:spPr>
          <a:xfrm>
            <a:off x="729455" y="849394"/>
            <a:ext cx="10741713" cy="1360767"/>
          </a:xfrm>
        </p:spPr>
        <p:txBody>
          <a:bodyPr>
            <a:normAutofit/>
          </a:bodyPr>
          <a:lstStyle/>
          <a:p>
            <a:r>
              <a:rPr lang="en-US">
                <a:solidFill>
                  <a:schemeClr val="tx2"/>
                </a:solidFill>
              </a:rPr>
              <a:t>PREPARING YOUR INTERPRETATION PIECE CONT.</a:t>
            </a:r>
          </a:p>
        </p:txBody>
      </p:sp>
      <p:graphicFrame>
        <p:nvGraphicFramePr>
          <p:cNvPr id="5" name="Content Placeholder 2">
            <a:extLst>
              <a:ext uri="{FF2B5EF4-FFF2-40B4-BE49-F238E27FC236}">
                <a16:creationId xmlns:a16="http://schemas.microsoft.com/office/drawing/2014/main" id="{B63242E9-9F56-0593-C15A-A1D95A3AB094}"/>
              </a:ext>
            </a:extLst>
          </p:cNvPr>
          <p:cNvGraphicFramePr>
            <a:graphicFrameLocks noGrp="1"/>
          </p:cNvGraphicFramePr>
          <p:nvPr>
            <p:ph idx="1"/>
            <p:extLst>
              <p:ext uri="{D42A27DB-BD31-4B8C-83A1-F6EECF244321}">
                <p14:modId xmlns:p14="http://schemas.microsoft.com/office/powerpoint/2010/main" val="3025473165"/>
              </p:ext>
            </p:extLst>
          </p:nvPr>
        </p:nvGraphicFramePr>
        <p:xfrm>
          <a:off x="729456" y="2340171"/>
          <a:ext cx="10741714" cy="371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7374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15"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17" name="Rectangle 1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04086-49A4-4406-BBDA-5C320BA058CC}"/>
              </a:ext>
            </a:extLst>
          </p:cNvPr>
          <p:cNvSpPr>
            <a:spLocks noGrp="1"/>
          </p:cNvSpPr>
          <p:nvPr>
            <p:ph type="title"/>
          </p:nvPr>
        </p:nvSpPr>
        <p:spPr>
          <a:xfrm>
            <a:off x="729455" y="849394"/>
            <a:ext cx="10741713" cy="1360767"/>
          </a:xfrm>
        </p:spPr>
        <p:txBody>
          <a:bodyPr>
            <a:normAutofit/>
          </a:bodyPr>
          <a:lstStyle/>
          <a:p>
            <a:r>
              <a:rPr lang="en-US">
                <a:solidFill>
                  <a:schemeClr val="tx2"/>
                </a:solidFill>
              </a:rPr>
              <a:t>Kinds of Interp Events</a:t>
            </a:r>
          </a:p>
        </p:txBody>
      </p:sp>
      <p:graphicFrame>
        <p:nvGraphicFramePr>
          <p:cNvPr id="5" name="Content Placeholder 2">
            <a:extLst>
              <a:ext uri="{FF2B5EF4-FFF2-40B4-BE49-F238E27FC236}">
                <a16:creationId xmlns:a16="http://schemas.microsoft.com/office/drawing/2014/main" id="{492549A1-3795-1AAA-733C-C96B069864F3}"/>
              </a:ext>
            </a:extLst>
          </p:cNvPr>
          <p:cNvGraphicFramePr>
            <a:graphicFrameLocks noGrp="1"/>
          </p:cNvGraphicFramePr>
          <p:nvPr>
            <p:ph idx="1"/>
            <p:extLst>
              <p:ext uri="{D42A27DB-BD31-4B8C-83A1-F6EECF244321}">
                <p14:modId xmlns:p14="http://schemas.microsoft.com/office/powerpoint/2010/main" val="1589825889"/>
              </p:ext>
            </p:extLst>
          </p:nvPr>
        </p:nvGraphicFramePr>
        <p:xfrm>
          <a:off x="729456" y="2340171"/>
          <a:ext cx="10741714" cy="371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95919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9"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20"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21"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17" name="Rectangle 1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2D18E-B1BE-415E-A2AD-D483FC252457}"/>
              </a:ext>
            </a:extLst>
          </p:cNvPr>
          <p:cNvSpPr>
            <a:spLocks noGrp="1"/>
          </p:cNvSpPr>
          <p:nvPr>
            <p:ph type="title"/>
          </p:nvPr>
        </p:nvSpPr>
        <p:spPr>
          <a:xfrm>
            <a:off x="729455" y="849394"/>
            <a:ext cx="10741713" cy="1360767"/>
          </a:xfrm>
        </p:spPr>
        <p:txBody>
          <a:bodyPr>
            <a:normAutofit/>
          </a:bodyPr>
          <a:lstStyle/>
          <a:p>
            <a:r>
              <a:rPr lang="en-US">
                <a:solidFill>
                  <a:schemeClr val="tx2"/>
                </a:solidFill>
              </a:rPr>
              <a:t>Take Notes</a:t>
            </a:r>
          </a:p>
        </p:txBody>
      </p:sp>
      <p:graphicFrame>
        <p:nvGraphicFramePr>
          <p:cNvPr id="22" name="Content Placeholder 2">
            <a:extLst>
              <a:ext uri="{FF2B5EF4-FFF2-40B4-BE49-F238E27FC236}">
                <a16:creationId xmlns:a16="http://schemas.microsoft.com/office/drawing/2014/main" id="{75F59AE0-09B3-78D9-E9CF-5F06D11774E3}"/>
              </a:ext>
            </a:extLst>
          </p:cNvPr>
          <p:cNvGraphicFramePr>
            <a:graphicFrameLocks noGrp="1"/>
          </p:cNvGraphicFramePr>
          <p:nvPr>
            <p:ph idx="1"/>
            <p:extLst>
              <p:ext uri="{D42A27DB-BD31-4B8C-83A1-F6EECF244321}">
                <p14:modId xmlns:p14="http://schemas.microsoft.com/office/powerpoint/2010/main" val="1992612119"/>
              </p:ext>
            </p:extLst>
          </p:nvPr>
        </p:nvGraphicFramePr>
        <p:xfrm>
          <a:off x="729456" y="2340171"/>
          <a:ext cx="10741714" cy="371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28766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C7A8-2E35-41E5-86E3-E6630CDA530E}"/>
              </a:ext>
            </a:extLst>
          </p:cNvPr>
          <p:cNvSpPr>
            <a:spLocks noGrp="1"/>
          </p:cNvSpPr>
          <p:nvPr>
            <p:ph type="title"/>
          </p:nvPr>
        </p:nvSpPr>
        <p:spPr/>
        <p:txBody>
          <a:bodyPr/>
          <a:lstStyle/>
          <a:p>
            <a:r>
              <a:rPr lang="en-US" dirty="0"/>
              <a:t>HUMEROUS INTERPRETATION (HI)</a:t>
            </a:r>
          </a:p>
        </p:txBody>
      </p:sp>
      <p:graphicFrame>
        <p:nvGraphicFramePr>
          <p:cNvPr id="17" name="Content Placeholder 2">
            <a:extLst>
              <a:ext uri="{FF2B5EF4-FFF2-40B4-BE49-F238E27FC236}">
                <a16:creationId xmlns:a16="http://schemas.microsoft.com/office/drawing/2014/main" id="{D41905C4-1686-ABD8-F282-11F733DF1EC3}"/>
              </a:ext>
            </a:extLst>
          </p:cNvPr>
          <p:cNvGraphicFramePr>
            <a:graphicFrameLocks noGrp="1"/>
          </p:cNvGraphicFramePr>
          <p:nvPr>
            <p:ph idx="1"/>
          </p:nvPr>
        </p:nvGraphicFramePr>
        <p:xfrm>
          <a:off x="457200" y="2096713"/>
          <a:ext cx="7685037" cy="408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E98F506-0260-45DB-842A-6B27B6F16C79}"/>
              </a:ext>
            </a:extLst>
          </p:cNvPr>
          <p:cNvPicPr>
            <a:picLocks noChangeAspect="1"/>
          </p:cNvPicPr>
          <p:nvPr/>
        </p:nvPicPr>
        <p:blipFill>
          <a:blip r:embed="rId7"/>
          <a:stretch>
            <a:fillRect/>
          </a:stretch>
        </p:blipFill>
        <p:spPr>
          <a:xfrm>
            <a:off x="8464208" y="414807"/>
            <a:ext cx="3028950" cy="1504950"/>
          </a:xfrm>
          <a:prstGeom prst="rect">
            <a:avLst/>
          </a:prstGeom>
          <a:ln>
            <a:noFill/>
          </a:ln>
          <a:effectLst>
            <a:softEdge rad="112500"/>
          </a:effectLst>
        </p:spPr>
      </p:pic>
    </p:spTree>
    <p:extLst>
      <p:ext uri="{BB962C8B-B14F-4D97-AF65-F5344CB8AC3E}">
        <p14:creationId xmlns:p14="http://schemas.microsoft.com/office/powerpoint/2010/main" val="25146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Background Fill">
            <a:extLst>
              <a:ext uri="{FF2B5EF4-FFF2-40B4-BE49-F238E27FC236}">
                <a16:creationId xmlns:a16="http://schemas.microsoft.com/office/drawing/2014/main" id="{BA533261-94EC-4494-86AB-1382C7333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0" name="Color Fill">
            <a:extLst>
              <a:ext uri="{FF2B5EF4-FFF2-40B4-BE49-F238E27FC236}">
                <a16:creationId xmlns:a16="http://schemas.microsoft.com/office/drawing/2014/main" id="{B06ABDF2-57ED-4DC5-BB96-62CEE5DBD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9525" cap="flat">
            <a:noFill/>
            <a:prstDash val="solid"/>
            <a:miter/>
          </a:ln>
        </p:spPr>
        <p:txBody>
          <a:bodyPr rtlCol="0" anchor="ctr"/>
          <a:lstStyle/>
          <a:p>
            <a:endParaRPr lang="en-US">
              <a:solidFill>
                <a:schemeClr val="bg2">
                  <a:lumMod val="75000"/>
                  <a:lumOff val="25000"/>
                </a:schemeClr>
              </a:solidFill>
            </a:endParaRPr>
          </a:p>
        </p:txBody>
      </p:sp>
      <p:sp>
        <p:nvSpPr>
          <p:cNvPr id="22" name="Color Fill">
            <a:extLst>
              <a:ext uri="{FF2B5EF4-FFF2-40B4-BE49-F238E27FC236}">
                <a16:creationId xmlns:a16="http://schemas.microsoft.com/office/drawing/2014/main" id="{06D5EDC2-3737-4DED-AB3C-B42358F81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useBgFill="1">
        <p:nvSpPr>
          <p:cNvPr id="24" name="Graphic 9">
            <a:extLst>
              <a:ext uri="{FF2B5EF4-FFF2-40B4-BE49-F238E27FC236}">
                <a16:creationId xmlns:a16="http://schemas.microsoft.com/office/drawing/2014/main" id="{089C1A08-A75B-45D5-8A9D-680682C13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410" y="0"/>
            <a:ext cx="6858000"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ln w="9331" cap="flat">
            <a:noFill/>
            <a:prstDash val="solid"/>
            <a:miter/>
          </a:ln>
        </p:spPr>
        <p:txBody>
          <a:bodyPr rtlCol="0" anchor="ctr"/>
          <a:lstStyle/>
          <a:p>
            <a:endParaRPr lang="en-US"/>
          </a:p>
        </p:txBody>
      </p:sp>
      <p:sp>
        <p:nvSpPr>
          <p:cNvPr id="26" name="Texture">
            <a:extLst>
              <a:ext uri="{FF2B5EF4-FFF2-40B4-BE49-F238E27FC236}">
                <a16:creationId xmlns:a16="http://schemas.microsoft.com/office/drawing/2014/main" id="{51B4E1F8-DA38-44DA-8B73-7EC281F2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88C7985-1218-4CA7-A6D4-B4024A42C2D8}"/>
              </a:ext>
            </a:extLst>
          </p:cNvPr>
          <p:cNvSpPr>
            <a:spLocks noGrp="1"/>
          </p:cNvSpPr>
          <p:nvPr>
            <p:ph type="title"/>
          </p:nvPr>
        </p:nvSpPr>
        <p:spPr>
          <a:xfrm>
            <a:off x="884475" y="460231"/>
            <a:ext cx="4595834" cy="5594074"/>
          </a:xfrm>
        </p:spPr>
        <p:txBody>
          <a:bodyPr anchor="ctr">
            <a:normAutofit/>
          </a:bodyPr>
          <a:lstStyle/>
          <a:p>
            <a:r>
              <a:rPr lang="en-US" dirty="0">
                <a:solidFill>
                  <a:schemeClr val="bg1"/>
                </a:solidFill>
              </a:rPr>
              <a:t>TIPS for Humorous Interpretation</a:t>
            </a:r>
          </a:p>
        </p:txBody>
      </p:sp>
      <p:graphicFrame>
        <p:nvGraphicFramePr>
          <p:cNvPr id="5" name="Content Placeholder 2">
            <a:extLst>
              <a:ext uri="{FF2B5EF4-FFF2-40B4-BE49-F238E27FC236}">
                <a16:creationId xmlns:a16="http://schemas.microsoft.com/office/drawing/2014/main" id="{41835CAB-34DE-A0E7-35C9-3F5D960B5029}"/>
              </a:ext>
            </a:extLst>
          </p:cNvPr>
          <p:cNvGraphicFramePr>
            <a:graphicFrameLocks noGrp="1"/>
          </p:cNvGraphicFramePr>
          <p:nvPr>
            <p:ph idx="1"/>
            <p:extLst>
              <p:ext uri="{D42A27DB-BD31-4B8C-83A1-F6EECF244321}">
                <p14:modId xmlns:p14="http://schemas.microsoft.com/office/powerpoint/2010/main" val="164495529"/>
              </p:ext>
            </p:extLst>
          </p:nvPr>
        </p:nvGraphicFramePr>
        <p:xfrm>
          <a:off x="5805612" y="668049"/>
          <a:ext cx="5944427" cy="5594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509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600E7F7-B8F3-4BF7-B9A8-50B2956B9AD1}"/>
              </a:ext>
            </a:extLst>
          </p:cNvPr>
          <p:cNvPicPr>
            <a:picLocks noGrp="1" noChangeAspect="1"/>
          </p:cNvPicPr>
          <p:nvPr>
            <p:ph sz="half" idx="1"/>
          </p:nvPr>
        </p:nvPicPr>
        <p:blipFill>
          <a:blip r:embed="rId2"/>
          <a:stretch>
            <a:fillRect/>
          </a:stretch>
        </p:blipFill>
        <p:spPr>
          <a:xfrm>
            <a:off x="0" y="0"/>
            <a:ext cx="12217281" cy="6667781"/>
          </a:xfrm>
        </p:spPr>
      </p:pic>
      <p:sp>
        <p:nvSpPr>
          <p:cNvPr id="12" name="Title 11">
            <a:extLst>
              <a:ext uri="{FF2B5EF4-FFF2-40B4-BE49-F238E27FC236}">
                <a16:creationId xmlns:a16="http://schemas.microsoft.com/office/drawing/2014/main" id="{45B68ECF-3E8D-4A8E-AF31-684AFF7B36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11066413"/>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296</TotalTime>
  <Words>1493</Words>
  <Application>Microsoft Office PowerPoint</Application>
  <PresentationFormat>Widescreen</PresentationFormat>
  <Paragraphs>140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Gill Sans Nova</vt:lpstr>
      <vt:lpstr>TropicVTI</vt:lpstr>
      <vt:lpstr>Interpretation Events</vt:lpstr>
      <vt:lpstr>What are Interpretation Events?</vt:lpstr>
      <vt:lpstr>PREPARING YOUR INTERPRETATION PIECE </vt:lpstr>
      <vt:lpstr>PREPARING YOUR INTERPRETATION PIECE CONT.</vt:lpstr>
      <vt:lpstr>Kinds of Interp Events</vt:lpstr>
      <vt:lpstr>Take Notes</vt:lpstr>
      <vt:lpstr>HUMEROUS INTERPRETATION (HI)</vt:lpstr>
      <vt:lpstr>TIPS for Humorous Interpretation</vt:lpstr>
      <vt:lpstr>PowerPoint Presentation</vt:lpstr>
      <vt:lpstr>PowerPoint Presentation</vt:lpstr>
      <vt:lpstr>DRAMATIC INTERPRETATION (DI)</vt:lpstr>
      <vt:lpstr>TIPS for Dramatic Interpretation (DI)</vt:lpstr>
      <vt:lpstr>PowerPoint Presentation</vt:lpstr>
      <vt:lpstr>PowerPoint Presentation</vt:lpstr>
      <vt:lpstr>DUO INTERPRETATION</vt:lpstr>
      <vt:lpstr>TIPS for DUO Interpretation</vt:lpstr>
      <vt:lpstr>PowerPoint Presentation</vt:lpstr>
      <vt:lpstr>PowerPoint Presentation</vt:lpstr>
      <vt:lpstr>PROSE </vt:lpstr>
      <vt:lpstr>TIPS FOR PROSE</vt:lpstr>
      <vt:lpstr>PowerPoint Presentation</vt:lpstr>
      <vt:lpstr>PowerPoint Presentation</vt:lpstr>
      <vt:lpstr>POETRY</vt:lpstr>
      <vt:lpstr>POETRY TIPS</vt:lpstr>
      <vt:lpstr>PowerPoint Presentation</vt:lpstr>
      <vt:lpstr>PowerPoint Presentation</vt:lpstr>
      <vt:lpstr>Let’s Practice</vt:lpstr>
      <vt:lpstr>Go find some literature for your interp section!</vt:lpstr>
      <vt:lpstr>How to cut your interp piece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Interpretation Events</dc:title>
  <dc:creator>Kelsey Phifer</dc:creator>
  <cp:lastModifiedBy>Kelsey Phifer</cp:lastModifiedBy>
  <cp:revision>36</cp:revision>
  <dcterms:created xsi:type="dcterms:W3CDTF">2022-03-31T17:57:32Z</dcterms:created>
  <dcterms:modified xsi:type="dcterms:W3CDTF">2022-04-12T18:52:10Z</dcterms:modified>
</cp:coreProperties>
</file>