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20" r:id="rId4"/>
  </p:sldMasterIdLst>
  <p:notesMasterIdLst>
    <p:notesMasterId r:id="rId18"/>
  </p:notesMasterIdLst>
  <p:handoutMasterIdLst>
    <p:handoutMasterId r:id="rId19"/>
  </p:handoutMasterIdLst>
  <p:sldIdLst>
    <p:sldId id="281" r:id="rId5"/>
    <p:sldId id="363" r:id="rId6"/>
    <p:sldId id="353" r:id="rId7"/>
    <p:sldId id="362" r:id="rId8"/>
    <p:sldId id="364" r:id="rId9"/>
    <p:sldId id="365" r:id="rId10"/>
    <p:sldId id="361" r:id="rId11"/>
    <p:sldId id="272" r:id="rId12"/>
    <p:sldId id="357" r:id="rId13"/>
    <p:sldId id="360" r:id="rId14"/>
    <p:sldId id="366" r:id="rId15"/>
    <p:sldId id="367" r:id="rId16"/>
    <p:sldId id="368"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60" userDrawn="1">
          <p15:clr>
            <a:srgbClr val="A4A3A4"/>
          </p15:clr>
        </p15:guide>
        <p15:guide id="2" pos="7392" userDrawn="1">
          <p15:clr>
            <a:srgbClr val="A4A3A4"/>
          </p15:clr>
        </p15:guide>
        <p15:guide id="3" orient="horz" pos="216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204" autoAdjust="0"/>
    <p:restoredTop sz="94660"/>
  </p:normalViewPr>
  <p:slideViewPr>
    <p:cSldViewPr snapToGrid="0">
      <p:cViewPr varScale="1">
        <p:scale>
          <a:sx n="118" d="100"/>
          <a:sy n="118" d="100"/>
        </p:scale>
        <p:origin x="106" y="278"/>
      </p:cViewPr>
      <p:guideLst>
        <p:guide pos="360"/>
        <p:guide pos="7392"/>
        <p:guide orient="horz" pos="2160"/>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60" d="100"/>
          <a:sy n="60" d="100"/>
        </p:scale>
        <p:origin x="3187" y="4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8/10/relationships/authors" Target="author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5B2E815-0D19-41DC-B01B-4D608769620A}" type="doc">
      <dgm:prSet loTypeId="urn:microsoft.com/office/officeart/2016/7/layout/RoundedRectangleTimeline" loCatId="other" qsTypeId="urn:microsoft.com/office/officeart/2005/8/quickstyle/simple1" qsCatId="simple" csTypeId="urn:microsoft.com/office/officeart/2005/8/colors/colorful1" csCatId="colorful" phldr="1"/>
      <dgm:spPr/>
      <dgm:t>
        <a:bodyPr/>
        <a:lstStyle/>
        <a:p>
          <a:endParaRPr lang="en-US"/>
        </a:p>
      </dgm:t>
    </dgm:pt>
    <dgm:pt modelId="{4259F840-24E7-476F-9F30-482E46395856}">
      <dgm:prSet phldrT="[Text]"/>
      <dgm:spPr>
        <a:solidFill>
          <a:schemeClr val="accent1"/>
        </a:solidFill>
        <a:ln>
          <a:solidFill>
            <a:schemeClr val="accent1"/>
          </a:solidFill>
        </a:ln>
      </dgm:spPr>
      <dgm:t>
        <a:bodyPr/>
        <a:lstStyle/>
        <a:p>
          <a:r>
            <a:rPr lang="en-US" dirty="0"/>
            <a:t>Intro</a:t>
          </a:r>
        </a:p>
      </dgm:t>
    </dgm:pt>
    <dgm:pt modelId="{FCE8068D-7E50-4749-A8D0-ADEDAC5637B3}" type="parTrans" cxnId="{42EE41D1-3C16-4937-BB38-B076896C09A0}">
      <dgm:prSet/>
      <dgm:spPr/>
      <dgm:t>
        <a:bodyPr/>
        <a:lstStyle/>
        <a:p>
          <a:endParaRPr lang="en-US"/>
        </a:p>
      </dgm:t>
    </dgm:pt>
    <dgm:pt modelId="{DCC444A4-F20A-48F5-A61E-47BFFF185A57}" type="sibTrans" cxnId="{42EE41D1-3C16-4937-BB38-B076896C09A0}">
      <dgm:prSet/>
      <dgm:spPr/>
      <dgm:t>
        <a:bodyPr/>
        <a:lstStyle/>
        <a:p>
          <a:endParaRPr lang="en-US"/>
        </a:p>
      </dgm:t>
    </dgm:pt>
    <dgm:pt modelId="{B54C8F6C-BE1E-4EAB-B7A0-48DE01FFAA36}">
      <dgm:prSet phldrT="[Text]"/>
      <dgm:spPr/>
      <dgm:t>
        <a:bodyPr/>
        <a:lstStyle/>
        <a:p>
          <a:r>
            <a:rPr lang="en-US" b="0" i="0" u="none" dirty="0"/>
            <a:t>You introduce the topic to your audience.</a:t>
          </a:r>
          <a:endParaRPr lang="en-US" dirty="0"/>
        </a:p>
      </dgm:t>
    </dgm:pt>
    <dgm:pt modelId="{8DE7CD45-B7C0-432E-B819-6A7D97E31315}" type="parTrans" cxnId="{770CA1CC-3DDD-451E-AE83-A71CA570260C}">
      <dgm:prSet/>
      <dgm:spPr/>
      <dgm:t>
        <a:bodyPr/>
        <a:lstStyle/>
        <a:p>
          <a:endParaRPr lang="en-US"/>
        </a:p>
      </dgm:t>
    </dgm:pt>
    <dgm:pt modelId="{C33B8BEF-A818-4A2F-A99A-E2B29895E184}" type="sibTrans" cxnId="{770CA1CC-3DDD-451E-AE83-A71CA570260C}">
      <dgm:prSet/>
      <dgm:spPr/>
      <dgm:t>
        <a:bodyPr/>
        <a:lstStyle/>
        <a:p>
          <a:endParaRPr lang="en-US"/>
        </a:p>
      </dgm:t>
    </dgm:pt>
    <dgm:pt modelId="{E4033A39-DCC4-4038-9562-AEDDBBB37A99}">
      <dgm:prSet phldrT="[Text]"/>
      <dgm:spPr>
        <a:solidFill>
          <a:schemeClr val="accent4"/>
        </a:solidFill>
        <a:ln>
          <a:solidFill>
            <a:schemeClr val="accent4"/>
          </a:solidFill>
        </a:ln>
      </dgm:spPr>
      <dgm:t>
        <a:bodyPr/>
        <a:lstStyle/>
        <a:p>
          <a:r>
            <a:rPr lang="en-US" dirty="0"/>
            <a:t>Body 1</a:t>
          </a:r>
        </a:p>
      </dgm:t>
    </dgm:pt>
    <dgm:pt modelId="{048EEAE6-78BA-4B00-B7BB-9C22DBB1E8F4}" type="parTrans" cxnId="{32EF2862-2950-4DF8-BEA8-CD19460CCA31}">
      <dgm:prSet/>
      <dgm:spPr/>
      <dgm:t>
        <a:bodyPr/>
        <a:lstStyle/>
        <a:p>
          <a:endParaRPr lang="en-US"/>
        </a:p>
      </dgm:t>
    </dgm:pt>
    <dgm:pt modelId="{80AB0E5B-0C58-465D-A545-5B21133D2849}" type="sibTrans" cxnId="{32EF2862-2950-4DF8-BEA8-CD19460CCA31}">
      <dgm:prSet/>
      <dgm:spPr/>
      <dgm:t>
        <a:bodyPr/>
        <a:lstStyle/>
        <a:p>
          <a:endParaRPr lang="en-US"/>
        </a:p>
      </dgm:t>
    </dgm:pt>
    <dgm:pt modelId="{A4C0B4E4-70AD-4901-9E3F-7EA25DD6DAA1}">
      <dgm:prSet phldrT="[Text]"/>
      <dgm:spPr/>
      <dgm:t>
        <a:bodyPr/>
        <a:lstStyle/>
        <a:p>
          <a:r>
            <a:rPr lang="en-US" b="0" i="0" u="none" dirty="0"/>
            <a:t>First point/subtopic.</a:t>
          </a:r>
          <a:endParaRPr lang="en-US" dirty="0"/>
        </a:p>
      </dgm:t>
    </dgm:pt>
    <dgm:pt modelId="{701D9033-BAD3-4299-933F-A47AFDC2ECD0}" type="parTrans" cxnId="{5E74CB62-E52E-4CEE-8AA1-9812BFC0D67E}">
      <dgm:prSet/>
      <dgm:spPr/>
      <dgm:t>
        <a:bodyPr/>
        <a:lstStyle/>
        <a:p>
          <a:endParaRPr lang="en-US"/>
        </a:p>
      </dgm:t>
    </dgm:pt>
    <dgm:pt modelId="{657DB10D-2517-48AA-B970-6D815DBD4123}" type="sibTrans" cxnId="{5E74CB62-E52E-4CEE-8AA1-9812BFC0D67E}">
      <dgm:prSet/>
      <dgm:spPr/>
      <dgm:t>
        <a:bodyPr/>
        <a:lstStyle/>
        <a:p>
          <a:endParaRPr lang="en-US"/>
        </a:p>
      </dgm:t>
    </dgm:pt>
    <dgm:pt modelId="{87BF7896-20EA-4E8F-B6F4-A34EC5C9CB50}">
      <dgm:prSet phldrT="[Text]"/>
      <dgm:spPr>
        <a:solidFill>
          <a:schemeClr val="accent5"/>
        </a:solidFill>
        <a:ln>
          <a:solidFill>
            <a:schemeClr val="accent5"/>
          </a:solidFill>
        </a:ln>
      </dgm:spPr>
      <dgm:t>
        <a:bodyPr/>
        <a:lstStyle/>
        <a:p>
          <a:r>
            <a:rPr lang="en-US" dirty="0"/>
            <a:t>Body 2</a:t>
          </a:r>
        </a:p>
      </dgm:t>
    </dgm:pt>
    <dgm:pt modelId="{05E47BA5-F724-4AEE-9B5B-401F18E028E6}" type="parTrans" cxnId="{92330C11-C197-4512-BDA4-8D8A69AF7D1C}">
      <dgm:prSet/>
      <dgm:spPr/>
      <dgm:t>
        <a:bodyPr/>
        <a:lstStyle/>
        <a:p>
          <a:endParaRPr lang="en-US"/>
        </a:p>
      </dgm:t>
    </dgm:pt>
    <dgm:pt modelId="{D63CE73E-35DE-48C3-8753-7648BC953C0D}" type="sibTrans" cxnId="{92330C11-C197-4512-BDA4-8D8A69AF7D1C}">
      <dgm:prSet/>
      <dgm:spPr/>
      <dgm:t>
        <a:bodyPr/>
        <a:lstStyle/>
        <a:p>
          <a:endParaRPr lang="en-US"/>
        </a:p>
      </dgm:t>
    </dgm:pt>
    <dgm:pt modelId="{43CBB0A2-9D75-4264-8A30-3E8974B40658}">
      <dgm:prSet phldrT="[Text]"/>
      <dgm:spPr/>
      <dgm:t>
        <a:bodyPr/>
        <a:lstStyle/>
        <a:p>
          <a:r>
            <a:rPr lang="en-US" b="0" i="0" u="none" dirty="0"/>
            <a:t>Second point/subtopic.</a:t>
          </a:r>
          <a:endParaRPr lang="en-US" dirty="0"/>
        </a:p>
      </dgm:t>
    </dgm:pt>
    <dgm:pt modelId="{F806E590-5F8E-48A1-96AC-9E738290D2ED}" type="parTrans" cxnId="{4D2DF581-8128-4440-9E51-29109DC6ED52}">
      <dgm:prSet/>
      <dgm:spPr/>
      <dgm:t>
        <a:bodyPr/>
        <a:lstStyle/>
        <a:p>
          <a:endParaRPr lang="en-US"/>
        </a:p>
      </dgm:t>
    </dgm:pt>
    <dgm:pt modelId="{20F77EFB-335C-4BC3-AD95-8421EDF343E6}" type="sibTrans" cxnId="{4D2DF581-8128-4440-9E51-29109DC6ED52}">
      <dgm:prSet/>
      <dgm:spPr/>
      <dgm:t>
        <a:bodyPr/>
        <a:lstStyle/>
        <a:p>
          <a:endParaRPr lang="en-US"/>
        </a:p>
      </dgm:t>
    </dgm:pt>
    <dgm:pt modelId="{660CF888-26B9-4DCA-B7E0-A150825288D0}">
      <dgm:prSet phldrT="[Text]"/>
      <dgm:spPr>
        <a:solidFill>
          <a:schemeClr val="accent6"/>
        </a:solidFill>
        <a:ln>
          <a:solidFill>
            <a:schemeClr val="accent6"/>
          </a:solidFill>
        </a:ln>
      </dgm:spPr>
      <dgm:t>
        <a:bodyPr/>
        <a:lstStyle/>
        <a:p>
          <a:r>
            <a:rPr lang="en-US" dirty="0"/>
            <a:t>Body 3</a:t>
          </a:r>
        </a:p>
      </dgm:t>
    </dgm:pt>
    <dgm:pt modelId="{C1C2508F-5620-49AF-BFC7-5EF96CC474E3}" type="parTrans" cxnId="{947C7663-DE86-43C7-B3C9-9F5928A23C68}">
      <dgm:prSet/>
      <dgm:spPr/>
      <dgm:t>
        <a:bodyPr/>
        <a:lstStyle/>
        <a:p>
          <a:endParaRPr lang="en-US"/>
        </a:p>
      </dgm:t>
    </dgm:pt>
    <dgm:pt modelId="{197B6A99-6CC2-49FD-8495-CB34839ABB2C}" type="sibTrans" cxnId="{947C7663-DE86-43C7-B3C9-9F5928A23C68}">
      <dgm:prSet/>
      <dgm:spPr/>
      <dgm:t>
        <a:bodyPr/>
        <a:lstStyle/>
        <a:p>
          <a:endParaRPr lang="en-US"/>
        </a:p>
      </dgm:t>
    </dgm:pt>
    <dgm:pt modelId="{BA1616FF-810F-45C9-9A2F-AC41CB3CC6BC}">
      <dgm:prSet phldrT="[Text]"/>
      <dgm:spPr/>
      <dgm:t>
        <a:bodyPr/>
        <a:lstStyle/>
        <a:p>
          <a:r>
            <a:rPr lang="en-US" b="0" i="0" u="none" dirty="0"/>
            <a:t>Third point/subtopic.</a:t>
          </a:r>
          <a:endParaRPr lang="en-US" dirty="0"/>
        </a:p>
      </dgm:t>
    </dgm:pt>
    <dgm:pt modelId="{9544FBF8-477A-41E1-A1AC-3D721A7822EB}" type="parTrans" cxnId="{BA5CF126-908D-4215-B2E2-AF7012301DA0}">
      <dgm:prSet/>
      <dgm:spPr/>
      <dgm:t>
        <a:bodyPr/>
        <a:lstStyle/>
        <a:p>
          <a:endParaRPr lang="en-US"/>
        </a:p>
      </dgm:t>
    </dgm:pt>
    <dgm:pt modelId="{6F62B292-7542-4770-A5DA-AD6E93F9642D}" type="sibTrans" cxnId="{BA5CF126-908D-4215-B2E2-AF7012301DA0}">
      <dgm:prSet/>
      <dgm:spPr/>
      <dgm:t>
        <a:bodyPr/>
        <a:lstStyle/>
        <a:p>
          <a:endParaRPr lang="en-US"/>
        </a:p>
      </dgm:t>
    </dgm:pt>
    <dgm:pt modelId="{97DB74B5-36C1-4083-BE16-BE9779159093}">
      <dgm:prSet phldrT="[Text]"/>
      <dgm:spPr>
        <a:solidFill>
          <a:schemeClr val="accent6">
            <a:lumMod val="75000"/>
          </a:schemeClr>
        </a:solidFill>
      </dgm:spPr>
      <dgm:t>
        <a:bodyPr/>
        <a:lstStyle/>
        <a:p>
          <a:r>
            <a:rPr lang="en-US" dirty="0"/>
            <a:t>Conclusion</a:t>
          </a:r>
        </a:p>
      </dgm:t>
    </dgm:pt>
    <dgm:pt modelId="{6C1A497B-059D-41D7-B22F-7BDC6CFD947A}" type="parTrans" cxnId="{97D15D88-2DC1-4956-9B64-C442B4AE1CB3}">
      <dgm:prSet/>
      <dgm:spPr/>
      <dgm:t>
        <a:bodyPr/>
        <a:lstStyle/>
        <a:p>
          <a:endParaRPr lang="en-US"/>
        </a:p>
      </dgm:t>
    </dgm:pt>
    <dgm:pt modelId="{F04D9720-1E1D-4133-9C2F-A9F070591B2B}" type="sibTrans" cxnId="{97D15D88-2DC1-4956-9B64-C442B4AE1CB3}">
      <dgm:prSet/>
      <dgm:spPr/>
      <dgm:t>
        <a:bodyPr/>
        <a:lstStyle/>
        <a:p>
          <a:endParaRPr lang="en-US"/>
        </a:p>
      </dgm:t>
    </dgm:pt>
    <dgm:pt modelId="{B059B0DE-AE0E-408C-98A7-05AB6DD73373}">
      <dgm:prSet phldrT="[Text]"/>
      <dgm:spPr/>
      <dgm:t>
        <a:bodyPr/>
        <a:lstStyle/>
        <a:p>
          <a:r>
            <a:rPr lang="en-US" b="0" i="0" u="none" dirty="0"/>
            <a:t>Your takeaway/ wrap up of the essay.</a:t>
          </a:r>
          <a:endParaRPr lang="en-US" dirty="0"/>
        </a:p>
      </dgm:t>
    </dgm:pt>
    <dgm:pt modelId="{727AA871-1A31-445C-A336-3204D36FAC47}" type="parTrans" cxnId="{4961C5D8-87CF-431D-8E8D-857C807E64B3}">
      <dgm:prSet/>
      <dgm:spPr/>
      <dgm:t>
        <a:bodyPr/>
        <a:lstStyle/>
        <a:p>
          <a:endParaRPr lang="en-US"/>
        </a:p>
      </dgm:t>
    </dgm:pt>
    <dgm:pt modelId="{EB87680C-8ED2-476E-AF1D-D26D672907E1}" type="sibTrans" cxnId="{4961C5D8-87CF-431D-8E8D-857C807E64B3}">
      <dgm:prSet/>
      <dgm:spPr/>
      <dgm:t>
        <a:bodyPr/>
        <a:lstStyle/>
        <a:p>
          <a:endParaRPr lang="en-US"/>
        </a:p>
      </dgm:t>
    </dgm:pt>
    <dgm:pt modelId="{196C9F68-3606-4282-A4C6-4485F1280B5F}" type="pres">
      <dgm:prSet presAssocID="{E5B2E815-0D19-41DC-B01B-4D608769620A}" presName="Name0" presStyleCnt="0">
        <dgm:presLayoutVars>
          <dgm:chMax/>
          <dgm:chPref/>
          <dgm:animLvl val="lvl"/>
        </dgm:presLayoutVars>
      </dgm:prSet>
      <dgm:spPr/>
    </dgm:pt>
    <dgm:pt modelId="{68D8AC18-502F-4825-B069-75605ADB3A40}" type="pres">
      <dgm:prSet presAssocID="{4259F840-24E7-476F-9F30-482E46395856}" presName="composite1" presStyleCnt="0"/>
      <dgm:spPr/>
    </dgm:pt>
    <dgm:pt modelId="{E088D226-49D7-4C30-90DC-CA1755D98829}" type="pres">
      <dgm:prSet presAssocID="{4259F840-24E7-476F-9F30-482E46395856}" presName="parent1" presStyleLbl="alignNode1" presStyleIdx="0" presStyleCnt="5" custLinFactNeighborX="0">
        <dgm:presLayoutVars>
          <dgm:chMax val="1"/>
          <dgm:chPref val="1"/>
          <dgm:bulletEnabled val="1"/>
        </dgm:presLayoutVars>
      </dgm:prSet>
      <dgm:spPr/>
    </dgm:pt>
    <dgm:pt modelId="{45A02F84-C6CB-43F5-AEE4-3EA66C2BD25F}" type="pres">
      <dgm:prSet presAssocID="{4259F840-24E7-476F-9F30-482E46395856}" presName="Childtext1" presStyleLbl="revTx" presStyleIdx="0" presStyleCnt="5">
        <dgm:presLayoutVars>
          <dgm:bulletEnabled val="1"/>
        </dgm:presLayoutVars>
      </dgm:prSet>
      <dgm:spPr/>
    </dgm:pt>
    <dgm:pt modelId="{6BA46904-CB7C-4538-BD49-D3891EF19552}" type="pres">
      <dgm:prSet presAssocID="{4259F840-24E7-476F-9F30-482E46395856}" presName="ConnectLine1" presStyleLbl="sibTrans1D1" presStyleIdx="0" presStyleCnt="5"/>
      <dgm:spPr>
        <a:noFill/>
        <a:ln w="6350" cap="flat" cmpd="sng" algn="ctr">
          <a:solidFill>
            <a:schemeClr val="accent1"/>
          </a:solidFill>
          <a:prstDash val="dash"/>
          <a:miter lim="800000"/>
        </a:ln>
        <a:effectLst/>
      </dgm:spPr>
    </dgm:pt>
    <dgm:pt modelId="{049FDBD0-77FE-49D1-A275-A272C8C5E426}" type="pres">
      <dgm:prSet presAssocID="{4259F840-24E7-476F-9F30-482E46395856}" presName="ConnectLineEnd1" presStyleLbl="lnNode1" presStyleIdx="0" presStyleCnt="5"/>
      <dgm:spPr>
        <a:solidFill>
          <a:schemeClr val="accent1"/>
        </a:solidFill>
      </dgm:spPr>
    </dgm:pt>
    <dgm:pt modelId="{CB26EA94-33BB-4F98-9E1E-2237D4831263}" type="pres">
      <dgm:prSet presAssocID="{4259F840-24E7-476F-9F30-482E46395856}" presName="EmptyPane1" presStyleCnt="0"/>
      <dgm:spPr/>
    </dgm:pt>
    <dgm:pt modelId="{606F1DBF-510E-4065-ACCB-3EBDA85CFB92}" type="pres">
      <dgm:prSet presAssocID="{DCC444A4-F20A-48F5-A61E-47BFFF185A57}" presName="spaceBetweenRectangles1" presStyleCnt="0"/>
      <dgm:spPr/>
    </dgm:pt>
    <dgm:pt modelId="{07989479-D1A2-4D15-AA3A-B0CFFB9F91D9}" type="pres">
      <dgm:prSet presAssocID="{E4033A39-DCC4-4038-9562-AEDDBBB37A99}" presName="composite1" presStyleCnt="0"/>
      <dgm:spPr/>
    </dgm:pt>
    <dgm:pt modelId="{539615E2-3277-4D8E-8484-FF5088C8BF01}" type="pres">
      <dgm:prSet presAssocID="{E4033A39-DCC4-4038-9562-AEDDBBB37A99}" presName="parent1" presStyleLbl="alignNode1" presStyleIdx="1" presStyleCnt="5">
        <dgm:presLayoutVars>
          <dgm:chMax val="1"/>
          <dgm:chPref val="1"/>
          <dgm:bulletEnabled val="1"/>
        </dgm:presLayoutVars>
      </dgm:prSet>
      <dgm:spPr/>
    </dgm:pt>
    <dgm:pt modelId="{FEBD3C2A-A340-470A-A475-AE614EA07678}" type="pres">
      <dgm:prSet presAssocID="{E4033A39-DCC4-4038-9562-AEDDBBB37A99}" presName="Childtext1" presStyleLbl="revTx" presStyleIdx="1" presStyleCnt="5">
        <dgm:presLayoutVars>
          <dgm:bulletEnabled val="1"/>
        </dgm:presLayoutVars>
      </dgm:prSet>
      <dgm:spPr/>
    </dgm:pt>
    <dgm:pt modelId="{080474C8-0FEA-4FD1-97F1-0978CFB4A37F}" type="pres">
      <dgm:prSet presAssocID="{E4033A39-DCC4-4038-9562-AEDDBBB37A99}" presName="ConnectLine1" presStyleLbl="sibTrans1D1" presStyleIdx="1" presStyleCnt="5"/>
      <dgm:spPr>
        <a:noFill/>
        <a:ln w="6350" cap="flat" cmpd="sng" algn="ctr">
          <a:solidFill>
            <a:schemeClr val="accent4"/>
          </a:solidFill>
          <a:prstDash val="dash"/>
          <a:miter lim="800000"/>
        </a:ln>
        <a:effectLst/>
      </dgm:spPr>
    </dgm:pt>
    <dgm:pt modelId="{4797FB61-2602-4A58-81E6-6F133DB1E419}" type="pres">
      <dgm:prSet presAssocID="{E4033A39-DCC4-4038-9562-AEDDBBB37A99}" presName="ConnectLineEnd1" presStyleLbl="lnNode1" presStyleIdx="1" presStyleCnt="5"/>
      <dgm:spPr>
        <a:solidFill>
          <a:schemeClr val="accent4"/>
        </a:solidFill>
      </dgm:spPr>
    </dgm:pt>
    <dgm:pt modelId="{3ADF0AE3-D759-4F4F-8135-572855211847}" type="pres">
      <dgm:prSet presAssocID="{E4033A39-DCC4-4038-9562-AEDDBBB37A99}" presName="EmptyPane1" presStyleCnt="0"/>
      <dgm:spPr/>
    </dgm:pt>
    <dgm:pt modelId="{B0CD7A53-7149-45F2-83E8-36717D7878A1}" type="pres">
      <dgm:prSet presAssocID="{80AB0E5B-0C58-465D-A545-5B21133D2849}" presName="spaceBetweenRectangles1" presStyleCnt="0"/>
      <dgm:spPr/>
    </dgm:pt>
    <dgm:pt modelId="{FB379A6E-C0F9-420B-90FC-2785E757E6AE}" type="pres">
      <dgm:prSet presAssocID="{87BF7896-20EA-4E8F-B6F4-A34EC5C9CB50}" presName="composite1" presStyleCnt="0"/>
      <dgm:spPr/>
    </dgm:pt>
    <dgm:pt modelId="{9D82041D-873A-4600-A9C7-C0A0ADFB138B}" type="pres">
      <dgm:prSet presAssocID="{87BF7896-20EA-4E8F-B6F4-A34EC5C9CB50}" presName="parent1" presStyleLbl="alignNode1" presStyleIdx="2" presStyleCnt="5">
        <dgm:presLayoutVars>
          <dgm:chMax val="1"/>
          <dgm:chPref val="1"/>
          <dgm:bulletEnabled val="1"/>
        </dgm:presLayoutVars>
      </dgm:prSet>
      <dgm:spPr/>
    </dgm:pt>
    <dgm:pt modelId="{80CDBBF8-C6B4-4166-87C1-DC9120CC7586}" type="pres">
      <dgm:prSet presAssocID="{87BF7896-20EA-4E8F-B6F4-A34EC5C9CB50}" presName="Childtext1" presStyleLbl="revTx" presStyleIdx="2" presStyleCnt="5">
        <dgm:presLayoutVars>
          <dgm:bulletEnabled val="1"/>
        </dgm:presLayoutVars>
      </dgm:prSet>
      <dgm:spPr/>
    </dgm:pt>
    <dgm:pt modelId="{89759DE5-9F8A-470E-A6D8-F13BB4DEE93D}" type="pres">
      <dgm:prSet presAssocID="{87BF7896-20EA-4E8F-B6F4-A34EC5C9CB50}" presName="ConnectLine1" presStyleLbl="sibTrans1D1" presStyleIdx="2" presStyleCnt="5"/>
      <dgm:spPr>
        <a:noFill/>
        <a:ln w="6350" cap="flat" cmpd="sng" algn="ctr">
          <a:solidFill>
            <a:schemeClr val="accent5"/>
          </a:solidFill>
          <a:prstDash val="dash"/>
          <a:miter lim="800000"/>
        </a:ln>
        <a:effectLst/>
      </dgm:spPr>
    </dgm:pt>
    <dgm:pt modelId="{07CCF286-8B46-4A20-ACAC-84BA2D6EFBBC}" type="pres">
      <dgm:prSet presAssocID="{87BF7896-20EA-4E8F-B6F4-A34EC5C9CB50}" presName="ConnectLineEnd1" presStyleLbl="lnNode1" presStyleIdx="2" presStyleCnt="5"/>
      <dgm:spPr>
        <a:solidFill>
          <a:schemeClr val="accent5"/>
        </a:solidFill>
      </dgm:spPr>
    </dgm:pt>
    <dgm:pt modelId="{4624FC32-5405-42B1-B5CC-DF0659852A58}" type="pres">
      <dgm:prSet presAssocID="{87BF7896-20EA-4E8F-B6F4-A34EC5C9CB50}" presName="EmptyPane1" presStyleCnt="0"/>
      <dgm:spPr/>
    </dgm:pt>
    <dgm:pt modelId="{59F6C2B0-B773-4ADB-86AA-E3CF7680518A}" type="pres">
      <dgm:prSet presAssocID="{D63CE73E-35DE-48C3-8753-7648BC953C0D}" presName="spaceBetweenRectangles1" presStyleCnt="0"/>
      <dgm:spPr/>
    </dgm:pt>
    <dgm:pt modelId="{B0E1F84C-D563-44BC-8BD7-46D8F837902A}" type="pres">
      <dgm:prSet presAssocID="{660CF888-26B9-4DCA-B7E0-A150825288D0}" presName="composite1" presStyleCnt="0"/>
      <dgm:spPr/>
    </dgm:pt>
    <dgm:pt modelId="{AA687F1E-592A-4A16-9630-0E0C2D82BDEC}" type="pres">
      <dgm:prSet presAssocID="{660CF888-26B9-4DCA-B7E0-A150825288D0}" presName="parent1" presStyleLbl="alignNode1" presStyleIdx="3" presStyleCnt="5">
        <dgm:presLayoutVars>
          <dgm:chMax val="1"/>
          <dgm:chPref val="1"/>
          <dgm:bulletEnabled val="1"/>
        </dgm:presLayoutVars>
      </dgm:prSet>
      <dgm:spPr/>
    </dgm:pt>
    <dgm:pt modelId="{36210ACA-E081-40B5-87EC-500863B13ADD}" type="pres">
      <dgm:prSet presAssocID="{660CF888-26B9-4DCA-B7E0-A150825288D0}" presName="Childtext1" presStyleLbl="revTx" presStyleIdx="3" presStyleCnt="5">
        <dgm:presLayoutVars>
          <dgm:bulletEnabled val="1"/>
        </dgm:presLayoutVars>
      </dgm:prSet>
      <dgm:spPr/>
    </dgm:pt>
    <dgm:pt modelId="{EA3C7446-024E-4EEF-BED4-FFB1F2246CF3}" type="pres">
      <dgm:prSet presAssocID="{660CF888-26B9-4DCA-B7E0-A150825288D0}" presName="ConnectLine1" presStyleLbl="sibTrans1D1" presStyleIdx="3" presStyleCnt="5"/>
      <dgm:spPr>
        <a:noFill/>
        <a:ln w="6350" cap="flat" cmpd="sng" algn="ctr">
          <a:solidFill>
            <a:schemeClr val="accent6"/>
          </a:solidFill>
          <a:prstDash val="dash"/>
          <a:miter lim="800000"/>
        </a:ln>
        <a:effectLst/>
      </dgm:spPr>
    </dgm:pt>
    <dgm:pt modelId="{FDC60305-8FBB-44FD-9B53-CDBFE9F7FDD0}" type="pres">
      <dgm:prSet presAssocID="{660CF888-26B9-4DCA-B7E0-A150825288D0}" presName="ConnectLineEnd1" presStyleLbl="lnNode1" presStyleIdx="3" presStyleCnt="5"/>
      <dgm:spPr>
        <a:solidFill>
          <a:schemeClr val="accent6"/>
        </a:solidFill>
        <a:ln>
          <a:noFill/>
        </a:ln>
      </dgm:spPr>
    </dgm:pt>
    <dgm:pt modelId="{24F9A8F5-7105-4D28-A633-EB8EEF371211}" type="pres">
      <dgm:prSet presAssocID="{660CF888-26B9-4DCA-B7E0-A150825288D0}" presName="EmptyPane1" presStyleCnt="0"/>
      <dgm:spPr/>
    </dgm:pt>
    <dgm:pt modelId="{F1F5E13B-2672-4759-B561-13FA519AB496}" type="pres">
      <dgm:prSet presAssocID="{197B6A99-6CC2-49FD-8495-CB34839ABB2C}" presName="spaceBetweenRectangles1" presStyleCnt="0"/>
      <dgm:spPr/>
    </dgm:pt>
    <dgm:pt modelId="{03163906-36D6-4FB8-BB18-E04FA84A47A6}" type="pres">
      <dgm:prSet presAssocID="{97DB74B5-36C1-4083-BE16-BE9779159093}" presName="composite1" presStyleCnt="0"/>
      <dgm:spPr/>
    </dgm:pt>
    <dgm:pt modelId="{B54E50C8-30CD-4A49-B6D7-34D9AB2A3043}" type="pres">
      <dgm:prSet presAssocID="{97DB74B5-36C1-4083-BE16-BE9779159093}" presName="parent1" presStyleLbl="alignNode1" presStyleIdx="4" presStyleCnt="5">
        <dgm:presLayoutVars>
          <dgm:chMax val="1"/>
          <dgm:chPref val="1"/>
          <dgm:bulletEnabled val="1"/>
        </dgm:presLayoutVars>
      </dgm:prSet>
      <dgm:spPr/>
    </dgm:pt>
    <dgm:pt modelId="{9679B796-2B40-4D87-8578-52BF0C29AEB4}" type="pres">
      <dgm:prSet presAssocID="{97DB74B5-36C1-4083-BE16-BE9779159093}" presName="Childtext1" presStyleLbl="revTx" presStyleIdx="4" presStyleCnt="5">
        <dgm:presLayoutVars>
          <dgm:bulletEnabled val="1"/>
        </dgm:presLayoutVars>
      </dgm:prSet>
      <dgm:spPr/>
    </dgm:pt>
    <dgm:pt modelId="{894318B2-70C4-403D-BE3D-359CAB62002A}" type="pres">
      <dgm:prSet presAssocID="{97DB74B5-36C1-4083-BE16-BE9779159093}" presName="ConnectLine1" presStyleLbl="sibTrans1D1" presStyleIdx="4" presStyleCnt="5"/>
      <dgm:spPr>
        <a:noFill/>
        <a:ln w="6350" cap="flat" cmpd="sng" algn="ctr">
          <a:solidFill>
            <a:schemeClr val="accent6">
              <a:lumMod val="75000"/>
            </a:schemeClr>
          </a:solidFill>
          <a:prstDash val="dash"/>
          <a:miter lim="800000"/>
        </a:ln>
        <a:effectLst/>
      </dgm:spPr>
    </dgm:pt>
    <dgm:pt modelId="{C2518668-97A8-402E-BC0D-09AE8E2ABBE2}" type="pres">
      <dgm:prSet presAssocID="{97DB74B5-36C1-4083-BE16-BE9779159093}" presName="ConnectLineEnd1" presStyleLbl="lnNode1" presStyleIdx="4" presStyleCnt="5"/>
      <dgm:spPr>
        <a:solidFill>
          <a:schemeClr val="accent6">
            <a:lumMod val="75000"/>
          </a:schemeClr>
        </a:solidFill>
      </dgm:spPr>
    </dgm:pt>
    <dgm:pt modelId="{B8E1DD63-FDF0-4B15-85B7-2053E048AAC9}" type="pres">
      <dgm:prSet presAssocID="{97DB74B5-36C1-4083-BE16-BE9779159093}" presName="EmptyPane1" presStyleCnt="0"/>
      <dgm:spPr/>
    </dgm:pt>
  </dgm:ptLst>
  <dgm:cxnLst>
    <dgm:cxn modelId="{0943B00B-58A1-4FF5-9E44-5C479145B02B}" type="presOf" srcId="{87BF7896-20EA-4E8F-B6F4-A34EC5C9CB50}" destId="{9D82041D-873A-4600-A9C7-C0A0ADFB138B}" srcOrd="0" destOrd="0" presId="urn:microsoft.com/office/officeart/2016/7/layout/RoundedRectangleTimeline"/>
    <dgm:cxn modelId="{92330C11-C197-4512-BDA4-8D8A69AF7D1C}" srcId="{E5B2E815-0D19-41DC-B01B-4D608769620A}" destId="{87BF7896-20EA-4E8F-B6F4-A34EC5C9CB50}" srcOrd="2" destOrd="0" parTransId="{05E47BA5-F724-4AEE-9B5B-401F18E028E6}" sibTransId="{D63CE73E-35DE-48C3-8753-7648BC953C0D}"/>
    <dgm:cxn modelId="{5D9B3125-79DF-4C1A-AB86-4D167E1ED6BC}" type="presOf" srcId="{B059B0DE-AE0E-408C-98A7-05AB6DD73373}" destId="{9679B796-2B40-4D87-8578-52BF0C29AEB4}" srcOrd="0" destOrd="0" presId="urn:microsoft.com/office/officeart/2016/7/layout/RoundedRectangleTimeline"/>
    <dgm:cxn modelId="{BA5CF126-908D-4215-B2E2-AF7012301DA0}" srcId="{660CF888-26B9-4DCA-B7E0-A150825288D0}" destId="{BA1616FF-810F-45C9-9A2F-AC41CB3CC6BC}" srcOrd="0" destOrd="0" parTransId="{9544FBF8-477A-41E1-A1AC-3D721A7822EB}" sibTransId="{6F62B292-7542-4770-A5DA-AD6E93F9642D}"/>
    <dgm:cxn modelId="{32EF2862-2950-4DF8-BEA8-CD19460CCA31}" srcId="{E5B2E815-0D19-41DC-B01B-4D608769620A}" destId="{E4033A39-DCC4-4038-9562-AEDDBBB37A99}" srcOrd="1" destOrd="0" parTransId="{048EEAE6-78BA-4B00-B7BB-9C22DBB1E8F4}" sibTransId="{80AB0E5B-0C58-465D-A545-5B21133D2849}"/>
    <dgm:cxn modelId="{5E74CB62-E52E-4CEE-8AA1-9812BFC0D67E}" srcId="{E4033A39-DCC4-4038-9562-AEDDBBB37A99}" destId="{A4C0B4E4-70AD-4901-9E3F-7EA25DD6DAA1}" srcOrd="0" destOrd="0" parTransId="{701D9033-BAD3-4299-933F-A47AFDC2ECD0}" sibTransId="{657DB10D-2517-48AA-B970-6D815DBD4123}"/>
    <dgm:cxn modelId="{947C7663-DE86-43C7-B3C9-9F5928A23C68}" srcId="{E5B2E815-0D19-41DC-B01B-4D608769620A}" destId="{660CF888-26B9-4DCA-B7E0-A150825288D0}" srcOrd="3" destOrd="0" parTransId="{C1C2508F-5620-49AF-BFC7-5EF96CC474E3}" sibTransId="{197B6A99-6CC2-49FD-8495-CB34839ABB2C}"/>
    <dgm:cxn modelId="{B7BDCA73-65C2-4BF5-93F0-7A3D442F0CF3}" type="presOf" srcId="{BA1616FF-810F-45C9-9A2F-AC41CB3CC6BC}" destId="{36210ACA-E081-40B5-87EC-500863B13ADD}" srcOrd="0" destOrd="0" presId="urn:microsoft.com/office/officeart/2016/7/layout/RoundedRectangleTimeline"/>
    <dgm:cxn modelId="{465A5776-4A66-4B45-9D1D-8CF41D4CC45D}" type="presOf" srcId="{97DB74B5-36C1-4083-BE16-BE9779159093}" destId="{B54E50C8-30CD-4A49-B6D7-34D9AB2A3043}" srcOrd="0" destOrd="0" presId="urn:microsoft.com/office/officeart/2016/7/layout/RoundedRectangleTimeline"/>
    <dgm:cxn modelId="{4D2DF581-8128-4440-9E51-29109DC6ED52}" srcId="{87BF7896-20EA-4E8F-B6F4-A34EC5C9CB50}" destId="{43CBB0A2-9D75-4264-8A30-3E8974B40658}" srcOrd="0" destOrd="0" parTransId="{F806E590-5F8E-48A1-96AC-9E738290D2ED}" sibTransId="{20F77EFB-335C-4BC3-AD95-8421EDF343E6}"/>
    <dgm:cxn modelId="{97D15D88-2DC1-4956-9B64-C442B4AE1CB3}" srcId="{E5B2E815-0D19-41DC-B01B-4D608769620A}" destId="{97DB74B5-36C1-4083-BE16-BE9779159093}" srcOrd="4" destOrd="0" parTransId="{6C1A497B-059D-41D7-B22F-7BDC6CFD947A}" sibTransId="{F04D9720-1E1D-4133-9C2F-A9F070591B2B}"/>
    <dgm:cxn modelId="{CEC8B788-971E-422E-A8E4-A00BBB2E51D9}" type="presOf" srcId="{660CF888-26B9-4DCA-B7E0-A150825288D0}" destId="{AA687F1E-592A-4A16-9630-0E0C2D82BDEC}" srcOrd="0" destOrd="0" presId="urn:microsoft.com/office/officeart/2016/7/layout/RoundedRectangleTimeline"/>
    <dgm:cxn modelId="{958FAF8F-A77F-4AE4-A72A-8E643FA277FD}" type="presOf" srcId="{B54C8F6C-BE1E-4EAB-B7A0-48DE01FFAA36}" destId="{45A02F84-C6CB-43F5-AEE4-3EA66C2BD25F}" srcOrd="0" destOrd="0" presId="urn:microsoft.com/office/officeart/2016/7/layout/RoundedRectangleTimeline"/>
    <dgm:cxn modelId="{C8CAF48F-322D-43C3-A68B-40DA904320AC}" type="presOf" srcId="{E5B2E815-0D19-41DC-B01B-4D608769620A}" destId="{196C9F68-3606-4282-A4C6-4485F1280B5F}" srcOrd="0" destOrd="0" presId="urn:microsoft.com/office/officeart/2016/7/layout/RoundedRectangleTimeline"/>
    <dgm:cxn modelId="{CAF19795-26FD-4CD9-8E3B-7E7899F5E3D0}" type="presOf" srcId="{4259F840-24E7-476F-9F30-482E46395856}" destId="{E088D226-49D7-4C30-90DC-CA1755D98829}" srcOrd="0" destOrd="0" presId="urn:microsoft.com/office/officeart/2016/7/layout/RoundedRectangleTimeline"/>
    <dgm:cxn modelId="{AC2FC1A2-CF44-4033-8AAE-31C98C976AAD}" type="presOf" srcId="{E4033A39-DCC4-4038-9562-AEDDBBB37A99}" destId="{539615E2-3277-4D8E-8484-FF5088C8BF01}" srcOrd="0" destOrd="0" presId="urn:microsoft.com/office/officeart/2016/7/layout/RoundedRectangleTimeline"/>
    <dgm:cxn modelId="{941106B6-136C-474C-97D6-48D5BA0F2412}" type="presOf" srcId="{A4C0B4E4-70AD-4901-9E3F-7EA25DD6DAA1}" destId="{FEBD3C2A-A340-470A-A475-AE614EA07678}" srcOrd="0" destOrd="0" presId="urn:microsoft.com/office/officeart/2016/7/layout/RoundedRectangleTimeline"/>
    <dgm:cxn modelId="{770CA1CC-3DDD-451E-AE83-A71CA570260C}" srcId="{4259F840-24E7-476F-9F30-482E46395856}" destId="{B54C8F6C-BE1E-4EAB-B7A0-48DE01FFAA36}" srcOrd="0" destOrd="0" parTransId="{8DE7CD45-B7C0-432E-B819-6A7D97E31315}" sibTransId="{C33B8BEF-A818-4A2F-A99A-E2B29895E184}"/>
    <dgm:cxn modelId="{42EE41D1-3C16-4937-BB38-B076896C09A0}" srcId="{E5B2E815-0D19-41DC-B01B-4D608769620A}" destId="{4259F840-24E7-476F-9F30-482E46395856}" srcOrd="0" destOrd="0" parTransId="{FCE8068D-7E50-4749-A8D0-ADEDAC5637B3}" sibTransId="{DCC444A4-F20A-48F5-A61E-47BFFF185A57}"/>
    <dgm:cxn modelId="{4961C5D8-87CF-431D-8E8D-857C807E64B3}" srcId="{97DB74B5-36C1-4083-BE16-BE9779159093}" destId="{B059B0DE-AE0E-408C-98A7-05AB6DD73373}" srcOrd="0" destOrd="0" parTransId="{727AA871-1A31-445C-A336-3204D36FAC47}" sibTransId="{EB87680C-8ED2-476E-AF1D-D26D672907E1}"/>
    <dgm:cxn modelId="{0CA390ED-20D0-4931-9ED2-39898E967B4E}" type="presOf" srcId="{43CBB0A2-9D75-4264-8A30-3E8974B40658}" destId="{80CDBBF8-C6B4-4166-87C1-DC9120CC7586}" srcOrd="0" destOrd="0" presId="urn:microsoft.com/office/officeart/2016/7/layout/RoundedRectangleTimeline"/>
    <dgm:cxn modelId="{5354664C-1324-42A2-8E0C-8A734126CEDC}" type="presParOf" srcId="{196C9F68-3606-4282-A4C6-4485F1280B5F}" destId="{68D8AC18-502F-4825-B069-75605ADB3A40}" srcOrd="0" destOrd="0" presId="urn:microsoft.com/office/officeart/2016/7/layout/RoundedRectangleTimeline"/>
    <dgm:cxn modelId="{6348195D-50D8-4550-9B41-00B3DA9EB427}" type="presParOf" srcId="{68D8AC18-502F-4825-B069-75605ADB3A40}" destId="{E088D226-49D7-4C30-90DC-CA1755D98829}" srcOrd="0" destOrd="0" presId="urn:microsoft.com/office/officeart/2016/7/layout/RoundedRectangleTimeline"/>
    <dgm:cxn modelId="{C6708436-4913-4A18-9057-022E1E45D775}" type="presParOf" srcId="{68D8AC18-502F-4825-B069-75605ADB3A40}" destId="{45A02F84-C6CB-43F5-AEE4-3EA66C2BD25F}" srcOrd="1" destOrd="0" presId="urn:microsoft.com/office/officeart/2016/7/layout/RoundedRectangleTimeline"/>
    <dgm:cxn modelId="{5B4CF8B4-5862-4F3D-A120-627665A45E68}" type="presParOf" srcId="{68D8AC18-502F-4825-B069-75605ADB3A40}" destId="{6BA46904-CB7C-4538-BD49-D3891EF19552}" srcOrd="2" destOrd="0" presId="urn:microsoft.com/office/officeart/2016/7/layout/RoundedRectangleTimeline"/>
    <dgm:cxn modelId="{FFB4B971-221D-492E-BC0D-36F39758451A}" type="presParOf" srcId="{68D8AC18-502F-4825-B069-75605ADB3A40}" destId="{049FDBD0-77FE-49D1-A275-A272C8C5E426}" srcOrd="3" destOrd="0" presId="urn:microsoft.com/office/officeart/2016/7/layout/RoundedRectangleTimeline"/>
    <dgm:cxn modelId="{7B503000-2C47-4DD5-B24B-D6052C4C3CDE}" type="presParOf" srcId="{68D8AC18-502F-4825-B069-75605ADB3A40}" destId="{CB26EA94-33BB-4F98-9E1E-2237D4831263}" srcOrd="4" destOrd="0" presId="urn:microsoft.com/office/officeart/2016/7/layout/RoundedRectangleTimeline"/>
    <dgm:cxn modelId="{DE78CEF1-BE43-4E5A-9C91-92F8289167D0}" type="presParOf" srcId="{196C9F68-3606-4282-A4C6-4485F1280B5F}" destId="{606F1DBF-510E-4065-ACCB-3EBDA85CFB92}" srcOrd="1" destOrd="0" presId="urn:microsoft.com/office/officeart/2016/7/layout/RoundedRectangleTimeline"/>
    <dgm:cxn modelId="{74F95C78-3813-45AA-932B-C94A3B7513CB}" type="presParOf" srcId="{196C9F68-3606-4282-A4C6-4485F1280B5F}" destId="{07989479-D1A2-4D15-AA3A-B0CFFB9F91D9}" srcOrd="2" destOrd="0" presId="urn:microsoft.com/office/officeart/2016/7/layout/RoundedRectangleTimeline"/>
    <dgm:cxn modelId="{78714377-12E6-4F42-93F8-20E6C58A5CEA}" type="presParOf" srcId="{07989479-D1A2-4D15-AA3A-B0CFFB9F91D9}" destId="{539615E2-3277-4D8E-8484-FF5088C8BF01}" srcOrd="0" destOrd="0" presId="urn:microsoft.com/office/officeart/2016/7/layout/RoundedRectangleTimeline"/>
    <dgm:cxn modelId="{B18F6382-7271-4A16-839E-8201B423722C}" type="presParOf" srcId="{07989479-D1A2-4D15-AA3A-B0CFFB9F91D9}" destId="{FEBD3C2A-A340-470A-A475-AE614EA07678}" srcOrd="1" destOrd="0" presId="urn:microsoft.com/office/officeart/2016/7/layout/RoundedRectangleTimeline"/>
    <dgm:cxn modelId="{1FCB7BE4-0603-4EFE-8008-2BFEFE000DC7}" type="presParOf" srcId="{07989479-D1A2-4D15-AA3A-B0CFFB9F91D9}" destId="{080474C8-0FEA-4FD1-97F1-0978CFB4A37F}" srcOrd="2" destOrd="0" presId="urn:microsoft.com/office/officeart/2016/7/layout/RoundedRectangleTimeline"/>
    <dgm:cxn modelId="{FFACD6D5-3CE9-42AD-947E-A78AEF95B8FB}" type="presParOf" srcId="{07989479-D1A2-4D15-AA3A-B0CFFB9F91D9}" destId="{4797FB61-2602-4A58-81E6-6F133DB1E419}" srcOrd="3" destOrd="0" presId="urn:microsoft.com/office/officeart/2016/7/layout/RoundedRectangleTimeline"/>
    <dgm:cxn modelId="{BC46BA3B-AC60-4702-8307-9F913CF4B658}" type="presParOf" srcId="{07989479-D1A2-4D15-AA3A-B0CFFB9F91D9}" destId="{3ADF0AE3-D759-4F4F-8135-572855211847}" srcOrd="4" destOrd="0" presId="urn:microsoft.com/office/officeart/2016/7/layout/RoundedRectangleTimeline"/>
    <dgm:cxn modelId="{C4C49063-100B-4191-B846-2AFDB1730073}" type="presParOf" srcId="{196C9F68-3606-4282-A4C6-4485F1280B5F}" destId="{B0CD7A53-7149-45F2-83E8-36717D7878A1}" srcOrd="3" destOrd="0" presId="urn:microsoft.com/office/officeart/2016/7/layout/RoundedRectangleTimeline"/>
    <dgm:cxn modelId="{46F7084B-A873-4467-94F4-3AD8C57AA15B}" type="presParOf" srcId="{196C9F68-3606-4282-A4C6-4485F1280B5F}" destId="{FB379A6E-C0F9-420B-90FC-2785E757E6AE}" srcOrd="4" destOrd="0" presId="urn:microsoft.com/office/officeart/2016/7/layout/RoundedRectangleTimeline"/>
    <dgm:cxn modelId="{57342C4D-7AF4-4D0C-AB41-7215FDB8FE71}" type="presParOf" srcId="{FB379A6E-C0F9-420B-90FC-2785E757E6AE}" destId="{9D82041D-873A-4600-A9C7-C0A0ADFB138B}" srcOrd="0" destOrd="0" presId="urn:microsoft.com/office/officeart/2016/7/layout/RoundedRectangleTimeline"/>
    <dgm:cxn modelId="{30E8D157-1732-4DB0-8B12-69814E347461}" type="presParOf" srcId="{FB379A6E-C0F9-420B-90FC-2785E757E6AE}" destId="{80CDBBF8-C6B4-4166-87C1-DC9120CC7586}" srcOrd="1" destOrd="0" presId="urn:microsoft.com/office/officeart/2016/7/layout/RoundedRectangleTimeline"/>
    <dgm:cxn modelId="{7E25EDCE-0445-4BA4-987C-8BE2C213576D}" type="presParOf" srcId="{FB379A6E-C0F9-420B-90FC-2785E757E6AE}" destId="{89759DE5-9F8A-470E-A6D8-F13BB4DEE93D}" srcOrd="2" destOrd="0" presId="urn:microsoft.com/office/officeart/2016/7/layout/RoundedRectangleTimeline"/>
    <dgm:cxn modelId="{94CDA7E7-E9EA-4F04-A2A9-1FEA663F463A}" type="presParOf" srcId="{FB379A6E-C0F9-420B-90FC-2785E757E6AE}" destId="{07CCF286-8B46-4A20-ACAC-84BA2D6EFBBC}" srcOrd="3" destOrd="0" presId="urn:microsoft.com/office/officeart/2016/7/layout/RoundedRectangleTimeline"/>
    <dgm:cxn modelId="{2EF8748D-BCF1-428A-92FE-83430C7C7B7A}" type="presParOf" srcId="{FB379A6E-C0F9-420B-90FC-2785E757E6AE}" destId="{4624FC32-5405-42B1-B5CC-DF0659852A58}" srcOrd="4" destOrd="0" presId="urn:microsoft.com/office/officeart/2016/7/layout/RoundedRectangleTimeline"/>
    <dgm:cxn modelId="{EBC6C4B1-C34F-422A-A8DD-FC2F19BCEB5C}" type="presParOf" srcId="{196C9F68-3606-4282-A4C6-4485F1280B5F}" destId="{59F6C2B0-B773-4ADB-86AA-E3CF7680518A}" srcOrd="5" destOrd="0" presId="urn:microsoft.com/office/officeart/2016/7/layout/RoundedRectangleTimeline"/>
    <dgm:cxn modelId="{B44021F9-64F2-42AF-8887-CE643D474544}" type="presParOf" srcId="{196C9F68-3606-4282-A4C6-4485F1280B5F}" destId="{B0E1F84C-D563-44BC-8BD7-46D8F837902A}" srcOrd="6" destOrd="0" presId="urn:microsoft.com/office/officeart/2016/7/layout/RoundedRectangleTimeline"/>
    <dgm:cxn modelId="{FCA62D8C-0836-470B-887D-2F5190C1E251}" type="presParOf" srcId="{B0E1F84C-D563-44BC-8BD7-46D8F837902A}" destId="{AA687F1E-592A-4A16-9630-0E0C2D82BDEC}" srcOrd="0" destOrd="0" presId="urn:microsoft.com/office/officeart/2016/7/layout/RoundedRectangleTimeline"/>
    <dgm:cxn modelId="{4C911D76-BB97-4623-868F-355DF8DF2AAB}" type="presParOf" srcId="{B0E1F84C-D563-44BC-8BD7-46D8F837902A}" destId="{36210ACA-E081-40B5-87EC-500863B13ADD}" srcOrd="1" destOrd="0" presId="urn:microsoft.com/office/officeart/2016/7/layout/RoundedRectangleTimeline"/>
    <dgm:cxn modelId="{C8C41DEA-3865-4846-8FD4-E6DFCC957E91}" type="presParOf" srcId="{B0E1F84C-D563-44BC-8BD7-46D8F837902A}" destId="{EA3C7446-024E-4EEF-BED4-FFB1F2246CF3}" srcOrd="2" destOrd="0" presId="urn:microsoft.com/office/officeart/2016/7/layout/RoundedRectangleTimeline"/>
    <dgm:cxn modelId="{22828323-B902-4F1B-89BB-C3A7000232ED}" type="presParOf" srcId="{B0E1F84C-D563-44BC-8BD7-46D8F837902A}" destId="{FDC60305-8FBB-44FD-9B53-CDBFE9F7FDD0}" srcOrd="3" destOrd="0" presId="urn:microsoft.com/office/officeart/2016/7/layout/RoundedRectangleTimeline"/>
    <dgm:cxn modelId="{1F4954B3-28D9-4959-A137-A17D9A25E472}" type="presParOf" srcId="{B0E1F84C-D563-44BC-8BD7-46D8F837902A}" destId="{24F9A8F5-7105-4D28-A633-EB8EEF371211}" srcOrd="4" destOrd="0" presId="urn:microsoft.com/office/officeart/2016/7/layout/RoundedRectangleTimeline"/>
    <dgm:cxn modelId="{E5C70CFA-FDF3-429E-9DC4-FCC0A221C639}" type="presParOf" srcId="{196C9F68-3606-4282-A4C6-4485F1280B5F}" destId="{F1F5E13B-2672-4759-B561-13FA519AB496}" srcOrd="7" destOrd="0" presId="urn:microsoft.com/office/officeart/2016/7/layout/RoundedRectangleTimeline"/>
    <dgm:cxn modelId="{2E1BA3A4-18DB-49E6-9DF9-3510522C180C}" type="presParOf" srcId="{196C9F68-3606-4282-A4C6-4485F1280B5F}" destId="{03163906-36D6-4FB8-BB18-E04FA84A47A6}" srcOrd="8" destOrd="0" presId="urn:microsoft.com/office/officeart/2016/7/layout/RoundedRectangleTimeline"/>
    <dgm:cxn modelId="{6FDBCE34-B62A-4AB3-92F1-8B57B7B1B86B}" type="presParOf" srcId="{03163906-36D6-4FB8-BB18-E04FA84A47A6}" destId="{B54E50C8-30CD-4A49-B6D7-34D9AB2A3043}" srcOrd="0" destOrd="0" presId="urn:microsoft.com/office/officeart/2016/7/layout/RoundedRectangleTimeline"/>
    <dgm:cxn modelId="{33895046-1F00-4017-9E23-59160C869AAA}" type="presParOf" srcId="{03163906-36D6-4FB8-BB18-E04FA84A47A6}" destId="{9679B796-2B40-4D87-8578-52BF0C29AEB4}" srcOrd="1" destOrd="0" presId="urn:microsoft.com/office/officeart/2016/7/layout/RoundedRectangleTimeline"/>
    <dgm:cxn modelId="{12ECDFF8-EE38-4217-84A5-B6DB76365A88}" type="presParOf" srcId="{03163906-36D6-4FB8-BB18-E04FA84A47A6}" destId="{894318B2-70C4-403D-BE3D-359CAB62002A}" srcOrd="2" destOrd="0" presId="urn:microsoft.com/office/officeart/2016/7/layout/RoundedRectangleTimeline"/>
    <dgm:cxn modelId="{DB815251-1804-4927-8D3C-488788811B42}" type="presParOf" srcId="{03163906-36D6-4FB8-BB18-E04FA84A47A6}" destId="{C2518668-97A8-402E-BC0D-09AE8E2ABBE2}" srcOrd="3" destOrd="0" presId="urn:microsoft.com/office/officeart/2016/7/layout/RoundedRectangleTimeline"/>
    <dgm:cxn modelId="{E71AA971-1AAE-4077-BE68-1019D6BC222D}" type="presParOf" srcId="{03163906-36D6-4FB8-BB18-E04FA84A47A6}" destId="{B8E1DD63-FDF0-4B15-85B7-2053E048AAC9}" srcOrd="4" destOrd="0" presId="urn:microsoft.com/office/officeart/2016/7/layout/RoundedRectangle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088D226-49D7-4C30-90DC-CA1755D98829}">
      <dsp:nvSpPr>
        <dsp:cNvPr id="0" name=""/>
        <dsp:cNvSpPr/>
      </dsp:nvSpPr>
      <dsp:spPr>
        <a:xfrm rot="16200000">
          <a:off x="1331019" y="1248365"/>
          <a:ext cx="435133" cy="1854606"/>
        </a:xfrm>
        <a:prstGeom prst="round2SameRect">
          <a:avLst/>
        </a:prstGeom>
        <a:solidFill>
          <a:schemeClr val="accent1"/>
        </a:solidFill>
        <a:ln w="12700" cap="flat" cmpd="sng" algn="ctr">
          <a:solidFill>
            <a:schemeClr val="accent1"/>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dirty="0"/>
            <a:t>Intro</a:t>
          </a:r>
        </a:p>
      </dsp:txBody>
      <dsp:txXfrm rot="5400000">
        <a:off x="642524" y="1979343"/>
        <a:ext cx="1833365" cy="392651"/>
      </dsp:txXfrm>
    </dsp:sp>
    <dsp:sp modelId="{45A02F84-C6CB-43F5-AEE4-3EA66C2BD25F}">
      <dsp:nvSpPr>
        <dsp:cNvPr id="0" name=""/>
        <dsp:cNvSpPr/>
      </dsp:nvSpPr>
      <dsp:spPr>
        <a:xfrm>
          <a:off x="3080" y="0"/>
          <a:ext cx="3091011" cy="152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99060" numCol="1" spcCol="1270" anchor="b" anchorCtr="1">
          <a:noAutofit/>
        </a:bodyPr>
        <a:lstStyle/>
        <a:p>
          <a:pPr marL="0" lvl="0" indent="0" algn="ctr" defTabSz="577850">
            <a:lnSpc>
              <a:spcPct val="90000"/>
            </a:lnSpc>
            <a:spcBef>
              <a:spcPct val="0"/>
            </a:spcBef>
            <a:spcAft>
              <a:spcPct val="35000"/>
            </a:spcAft>
            <a:buNone/>
          </a:pPr>
          <a:r>
            <a:rPr lang="en-US" sz="1300" b="0" i="0" u="none" kern="1200" dirty="0"/>
            <a:t>You introduce the topic to your audience.</a:t>
          </a:r>
          <a:endParaRPr lang="en-US" sz="1300" kern="1200" dirty="0"/>
        </a:p>
      </dsp:txBody>
      <dsp:txXfrm>
        <a:off x="3080" y="0"/>
        <a:ext cx="3091011" cy="1522968"/>
      </dsp:txXfrm>
    </dsp:sp>
    <dsp:sp modelId="{6BA46904-CB7C-4538-BD49-D3891EF19552}">
      <dsp:nvSpPr>
        <dsp:cNvPr id="0" name=""/>
        <dsp:cNvSpPr/>
      </dsp:nvSpPr>
      <dsp:spPr>
        <a:xfrm>
          <a:off x="1548586" y="1609995"/>
          <a:ext cx="0" cy="348107"/>
        </a:xfrm>
        <a:prstGeom prst="line">
          <a:avLst/>
        </a:prstGeom>
        <a:noFill/>
        <a:ln w="6350" cap="flat" cmpd="sng" algn="ctr">
          <a:solidFill>
            <a:schemeClr val="accent1"/>
          </a:solidFill>
          <a:prstDash val="dash"/>
          <a:miter lim="800000"/>
        </a:ln>
        <a:effectLst/>
      </dsp:spPr>
      <dsp:style>
        <a:lnRef idx="1">
          <a:scrgbClr r="0" g="0" b="0"/>
        </a:lnRef>
        <a:fillRef idx="0">
          <a:scrgbClr r="0" g="0" b="0"/>
        </a:fillRef>
        <a:effectRef idx="0">
          <a:scrgbClr r="0" g="0" b="0"/>
        </a:effectRef>
        <a:fontRef idx="minor"/>
      </dsp:style>
    </dsp:sp>
    <dsp:sp modelId="{049FDBD0-77FE-49D1-A275-A272C8C5E426}">
      <dsp:nvSpPr>
        <dsp:cNvPr id="0" name=""/>
        <dsp:cNvSpPr/>
      </dsp:nvSpPr>
      <dsp:spPr>
        <a:xfrm>
          <a:off x="1505073" y="1522968"/>
          <a:ext cx="87026" cy="87026"/>
        </a:xfrm>
        <a:prstGeom prst="ellipse">
          <a:avLst/>
        </a:prstGeom>
        <a:solidFill>
          <a:schemeClr val="accent1"/>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39615E2-3277-4D8E-8484-FF5088C8BF01}">
      <dsp:nvSpPr>
        <dsp:cNvPr id="0" name=""/>
        <dsp:cNvSpPr/>
      </dsp:nvSpPr>
      <dsp:spPr>
        <a:xfrm>
          <a:off x="2475889" y="1958102"/>
          <a:ext cx="1854606" cy="435133"/>
        </a:xfrm>
        <a:prstGeom prst="rect">
          <a:avLst/>
        </a:prstGeom>
        <a:solidFill>
          <a:schemeClr val="accent4"/>
        </a:solidFill>
        <a:ln w="12700" cap="flat" cmpd="sng" algn="ctr">
          <a:solidFill>
            <a:schemeClr val="accent4"/>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dirty="0"/>
            <a:t>Body 1</a:t>
          </a:r>
        </a:p>
      </dsp:txBody>
      <dsp:txXfrm>
        <a:off x="2475889" y="1958102"/>
        <a:ext cx="1854606" cy="435133"/>
      </dsp:txXfrm>
    </dsp:sp>
    <dsp:sp modelId="{FEBD3C2A-A340-470A-A475-AE614EA07678}">
      <dsp:nvSpPr>
        <dsp:cNvPr id="0" name=""/>
        <dsp:cNvSpPr/>
      </dsp:nvSpPr>
      <dsp:spPr>
        <a:xfrm>
          <a:off x="1857687" y="2828369"/>
          <a:ext cx="3091011" cy="152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9060" rIns="0" bIns="0" numCol="1" spcCol="1270" anchor="t" anchorCtr="1">
          <a:noAutofit/>
        </a:bodyPr>
        <a:lstStyle/>
        <a:p>
          <a:pPr marL="0" lvl="0" indent="0" algn="ctr" defTabSz="577850">
            <a:lnSpc>
              <a:spcPct val="90000"/>
            </a:lnSpc>
            <a:spcBef>
              <a:spcPct val="0"/>
            </a:spcBef>
            <a:spcAft>
              <a:spcPct val="35000"/>
            </a:spcAft>
            <a:buNone/>
          </a:pPr>
          <a:r>
            <a:rPr lang="en-US" sz="1300" b="0" i="0" u="none" kern="1200" dirty="0"/>
            <a:t>First point/subtopic.</a:t>
          </a:r>
          <a:endParaRPr lang="en-US" sz="1300" kern="1200" dirty="0"/>
        </a:p>
      </dsp:txBody>
      <dsp:txXfrm>
        <a:off x="1857687" y="2828369"/>
        <a:ext cx="3091011" cy="1522968"/>
      </dsp:txXfrm>
    </dsp:sp>
    <dsp:sp modelId="{080474C8-0FEA-4FD1-97F1-0978CFB4A37F}">
      <dsp:nvSpPr>
        <dsp:cNvPr id="0" name=""/>
        <dsp:cNvSpPr/>
      </dsp:nvSpPr>
      <dsp:spPr>
        <a:xfrm>
          <a:off x="3403193" y="2393235"/>
          <a:ext cx="0" cy="348107"/>
        </a:xfrm>
        <a:prstGeom prst="line">
          <a:avLst/>
        </a:prstGeom>
        <a:noFill/>
        <a:ln w="6350" cap="flat" cmpd="sng" algn="ctr">
          <a:solidFill>
            <a:schemeClr val="accent4"/>
          </a:solidFill>
          <a:prstDash val="dash"/>
          <a:miter lim="800000"/>
        </a:ln>
        <a:effectLst/>
      </dsp:spPr>
      <dsp:style>
        <a:lnRef idx="1">
          <a:scrgbClr r="0" g="0" b="0"/>
        </a:lnRef>
        <a:fillRef idx="0">
          <a:scrgbClr r="0" g="0" b="0"/>
        </a:fillRef>
        <a:effectRef idx="0">
          <a:scrgbClr r="0" g="0" b="0"/>
        </a:effectRef>
        <a:fontRef idx="minor"/>
      </dsp:style>
    </dsp:sp>
    <dsp:sp modelId="{4797FB61-2602-4A58-81E6-6F133DB1E419}">
      <dsp:nvSpPr>
        <dsp:cNvPr id="0" name=""/>
        <dsp:cNvSpPr/>
      </dsp:nvSpPr>
      <dsp:spPr>
        <a:xfrm>
          <a:off x="3359679" y="2741342"/>
          <a:ext cx="87026" cy="87026"/>
        </a:xfrm>
        <a:prstGeom prst="ellipse">
          <a:avLst/>
        </a:prstGeom>
        <a:solidFill>
          <a:schemeClr val="accent4"/>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D82041D-873A-4600-A9C7-C0A0ADFB138B}">
      <dsp:nvSpPr>
        <dsp:cNvPr id="0" name=""/>
        <dsp:cNvSpPr/>
      </dsp:nvSpPr>
      <dsp:spPr>
        <a:xfrm>
          <a:off x="4330496" y="1958102"/>
          <a:ext cx="1854606" cy="435133"/>
        </a:xfrm>
        <a:prstGeom prst="rect">
          <a:avLst/>
        </a:prstGeom>
        <a:solidFill>
          <a:schemeClr val="accent5"/>
        </a:solidFill>
        <a:ln w="12700" cap="flat" cmpd="sng" algn="ctr">
          <a:solidFill>
            <a:schemeClr val="accent5"/>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dirty="0"/>
            <a:t>Body 2</a:t>
          </a:r>
        </a:p>
      </dsp:txBody>
      <dsp:txXfrm>
        <a:off x="4330496" y="1958102"/>
        <a:ext cx="1854606" cy="435133"/>
      </dsp:txXfrm>
    </dsp:sp>
    <dsp:sp modelId="{80CDBBF8-C6B4-4166-87C1-DC9120CC7586}">
      <dsp:nvSpPr>
        <dsp:cNvPr id="0" name=""/>
        <dsp:cNvSpPr/>
      </dsp:nvSpPr>
      <dsp:spPr>
        <a:xfrm>
          <a:off x="3712294" y="0"/>
          <a:ext cx="3091011" cy="152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99060" numCol="1" spcCol="1270" anchor="b" anchorCtr="1">
          <a:noAutofit/>
        </a:bodyPr>
        <a:lstStyle/>
        <a:p>
          <a:pPr marL="0" lvl="0" indent="0" algn="ctr" defTabSz="577850">
            <a:lnSpc>
              <a:spcPct val="90000"/>
            </a:lnSpc>
            <a:spcBef>
              <a:spcPct val="0"/>
            </a:spcBef>
            <a:spcAft>
              <a:spcPct val="35000"/>
            </a:spcAft>
            <a:buNone/>
          </a:pPr>
          <a:r>
            <a:rPr lang="en-US" sz="1300" b="0" i="0" u="none" kern="1200" dirty="0"/>
            <a:t>Second point/subtopic.</a:t>
          </a:r>
          <a:endParaRPr lang="en-US" sz="1300" kern="1200" dirty="0"/>
        </a:p>
      </dsp:txBody>
      <dsp:txXfrm>
        <a:off x="3712294" y="0"/>
        <a:ext cx="3091011" cy="1522968"/>
      </dsp:txXfrm>
    </dsp:sp>
    <dsp:sp modelId="{89759DE5-9F8A-470E-A6D8-F13BB4DEE93D}">
      <dsp:nvSpPr>
        <dsp:cNvPr id="0" name=""/>
        <dsp:cNvSpPr/>
      </dsp:nvSpPr>
      <dsp:spPr>
        <a:xfrm>
          <a:off x="5257799" y="1609995"/>
          <a:ext cx="0" cy="348107"/>
        </a:xfrm>
        <a:prstGeom prst="line">
          <a:avLst/>
        </a:prstGeom>
        <a:noFill/>
        <a:ln w="6350" cap="flat" cmpd="sng" algn="ctr">
          <a:solidFill>
            <a:schemeClr val="accent5"/>
          </a:solidFill>
          <a:prstDash val="dash"/>
          <a:miter lim="800000"/>
        </a:ln>
        <a:effectLst/>
      </dsp:spPr>
      <dsp:style>
        <a:lnRef idx="1">
          <a:scrgbClr r="0" g="0" b="0"/>
        </a:lnRef>
        <a:fillRef idx="0">
          <a:scrgbClr r="0" g="0" b="0"/>
        </a:fillRef>
        <a:effectRef idx="0">
          <a:scrgbClr r="0" g="0" b="0"/>
        </a:effectRef>
        <a:fontRef idx="minor"/>
      </dsp:style>
    </dsp:sp>
    <dsp:sp modelId="{07CCF286-8B46-4A20-ACAC-84BA2D6EFBBC}">
      <dsp:nvSpPr>
        <dsp:cNvPr id="0" name=""/>
        <dsp:cNvSpPr/>
      </dsp:nvSpPr>
      <dsp:spPr>
        <a:xfrm>
          <a:off x="5214286" y="1522968"/>
          <a:ext cx="87026" cy="87026"/>
        </a:xfrm>
        <a:prstGeom prst="ellipse">
          <a:avLst/>
        </a:prstGeom>
        <a:solidFill>
          <a:schemeClr val="accent5"/>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A687F1E-592A-4A16-9630-0E0C2D82BDEC}">
      <dsp:nvSpPr>
        <dsp:cNvPr id="0" name=""/>
        <dsp:cNvSpPr/>
      </dsp:nvSpPr>
      <dsp:spPr>
        <a:xfrm>
          <a:off x="6185103" y="1958102"/>
          <a:ext cx="1854606" cy="435133"/>
        </a:xfrm>
        <a:prstGeom prst="rect">
          <a:avLst/>
        </a:prstGeom>
        <a:solidFill>
          <a:schemeClr val="accent6"/>
        </a:solidFill>
        <a:ln w="12700" cap="flat" cmpd="sng" algn="ctr">
          <a:solidFill>
            <a:schemeClr val="accent6"/>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dirty="0"/>
            <a:t>Body 3</a:t>
          </a:r>
        </a:p>
      </dsp:txBody>
      <dsp:txXfrm>
        <a:off x="6185103" y="1958102"/>
        <a:ext cx="1854606" cy="435133"/>
      </dsp:txXfrm>
    </dsp:sp>
    <dsp:sp modelId="{36210ACA-E081-40B5-87EC-500863B13ADD}">
      <dsp:nvSpPr>
        <dsp:cNvPr id="0" name=""/>
        <dsp:cNvSpPr/>
      </dsp:nvSpPr>
      <dsp:spPr>
        <a:xfrm>
          <a:off x="5566901" y="2828369"/>
          <a:ext cx="3091011" cy="152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99060" rIns="0" bIns="0" numCol="1" spcCol="1270" anchor="t" anchorCtr="1">
          <a:noAutofit/>
        </a:bodyPr>
        <a:lstStyle/>
        <a:p>
          <a:pPr marL="0" lvl="0" indent="0" algn="ctr" defTabSz="577850">
            <a:lnSpc>
              <a:spcPct val="90000"/>
            </a:lnSpc>
            <a:spcBef>
              <a:spcPct val="0"/>
            </a:spcBef>
            <a:spcAft>
              <a:spcPct val="35000"/>
            </a:spcAft>
            <a:buNone/>
          </a:pPr>
          <a:r>
            <a:rPr lang="en-US" sz="1300" b="0" i="0" u="none" kern="1200" dirty="0"/>
            <a:t>Third point/subtopic.</a:t>
          </a:r>
          <a:endParaRPr lang="en-US" sz="1300" kern="1200" dirty="0"/>
        </a:p>
      </dsp:txBody>
      <dsp:txXfrm>
        <a:off x="5566901" y="2828369"/>
        <a:ext cx="3091011" cy="1522968"/>
      </dsp:txXfrm>
    </dsp:sp>
    <dsp:sp modelId="{EA3C7446-024E-4EEF-BED4-FFB1F2246CF3}">
      <dsp:nvSpPr>
        <dsp:cNvPr id="0" name=""/>
        <dsp:cNvSpPr/>
      </dsp:nvSpPr>
      <dsp:spPr>
        <a:xfrm>
          <a:off x="7112406" y="2393235"/>
          <a:ext cx="0" cy="348107"/>
        </a:xfrm>
        <a:prstGeom prst="line">
          <a:avLst/>
        </a:prstGeom>
        <a:noFill/>
        <a:ln w="6350" cap="flat" cmpd="sng" algn="ctr">
          <a:solidFill>
            <a:schemeClr val="accent6"/>
          </a:solidFill>
          <a:prstDash val="dash"/>
          <a:miter lim="800000"/>
        </a:ln>
        <a:effectLst/>
      </dsp:spPr>
      <dsp:style>
        <a:lnRef idx="1">
          <a:scrgbClr r="0" g="0" b="0"/>
        </a:lnRef>
        <a:fillRef idx="0">
          <a:scrgbClr r="0" g="0" b="0"/>
        </a:fillRef>
        <a:effectRef idx="0">
          <a:scrgbClr r="0" g="0" b="0"/>
        </a:effectRef>
        <a:fontRef idx="minor"/>
      </dsp:style>
    </dsp:sp>
    <dsp:sp modelId="{FDC60305-8FBB-44FD-9B53-CDBFE9F7FDD0}">
      <dsp:nvSpPr>
        <dsp:cNvPr id="0" name=""/>
        <dsp:cNvSpPr/>
      </dsp:nvSpPr>
      <dsp:spPr>
        <a:xfrm>
          <a:off x="7068893" y="2741342"/>
          <a:ext cx="87026" cy="87026"/>
        </a:xfrm>
        <a:prstGeom prst="ellipse">
          <a:avLst/>
        </a:prstGeom>
        <a:solidFill>
          <a:schemeClr val="accent6"/>
        </a:solid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54E50C8-30CD-4A49-B6D7-34D9AB2A3043}">
      <dsp:nvSpPr>
        <dsp:cNvPr id="0" name=""/>
        <dsp:cNvSpPr/>
      </dsp:nvSpPr>
      <dsp:spPr>
        <a:xfrm rot="5400000">
          <a:off x="8749446" y="1248365"/>
          <a:ext cx="435133" cy="1854606"/>
        </a:xfrm>
        <a:prstGeom prst="round2SameRect">
          <a:avLst/>
        </a:prstGeom>
        <a:solidFill>
          <a:schemeClr val="accent6">
            <a:lumMod val="7500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9060" tIns="99060" rIns="99060" bIns="99060" numCol="1" spcCol="1270" anchor="ctr" anchorCtr="1">
          <a:noAutofit/>
        </a:bodyPr>
        <a:lstStyle/>
        <a:p>
          <a:pPr marL="0" lvl="0" indent="0" algn="ctr" defTabSz="577850">
            <a:lnSpc>
              <a:spcPct val="90000"/>
            </a:lnSpc>
            <a:spcBef>
              <a:spcPct val="0"/>
            </a:spcBef>
            <a:spcAft>
              <a:spcPct val="35000"/>
            </a:spcAft>
            <a:buNone/>
          </a:pPr>
          <a:r>
            <a:rPr lang="en-US" sz="1300" kern="1200" dirty="0"/>
            <a:t>Conclusion</a:t>
          </a:r>
        </a:p>
      </dsp:txBody>
      <dsp:txXfrm rot="-5400000">
        <a:off x="8039710" y="1979343"/>
        <a:ext cx="1833365" cy="392651"/>
      </dsp:txXfrm>
    </dsp:sp>
    <dsp:sp modelId="{9679B796-2B40-4D87-8578-52BF0C29AEB4}">
      <dsp:nvSpPr>
        <dsp:cNvPr id="0" name=""/>
        <dsp:cNvSpPr/>
      </dsp:nvSpPr>
      <dsp:spPr>
        <a:xfrm>
          <a:off x="7421507" y="0"/>
          <a:ext cx="3091011" cy="152296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99060" numCol="1" spcCol="1270" anchor="b" anchorCtr="1">
          <a:noAutofit/>
        </a:bodyPr>
        <a:lstStyle/>
        <a:p>
          <a:pPr marL="0" lvl="0" indent="0" algn="ctr" defTabSz="577850">
            <a:lnSpc>
              <a:spcPct val="90000"/>
            </a:lnSpc>
            <a:spcBef>
              <a:spcPct val="0"/>
            </a:spcBef>
            <a:spcAft>
              <a:spcPct val="35000"/>
            </a:spcAft>
            <a:buNone/>
          </a:pPr>
          <a:r>
            <a:rPr lang="en-US" sz="1300" b="0" i="0" u="none" kern="1200" dirty="0"/>
            <a:t>Your takeaway/ wrap up of the essay.</a:t>
          </a:r>
          <a:endParaRPr lang="en-US" sz="1300" kern="1200" dirty="0"/>
        </a:p>
      </dsp:txBody>
      <dsp:txXfrm>
        <a:off x="7421507" y="0"/>
        <a:ext cx="3091011" cy="1522968"/>
      </dsp:txXfrm>
    </dsp:sp>
    <dsp:sp modelId="{894318B2-70C4-403D-BE3D-359CAB62002A}">
      <dsp:nvSpPr>
        <dsp:cNvPr id="0" name=""/>
        <dsp:cNvSpPr/>
      </dsp:nvSpPr>
      <dsp:spPr>
        <a:xfrm>
          <a:off x="8967013" y="1609995"/>
          <a:ext cx="0" cy="348107"/>
        </a:xfrm>
        <a:prstGeom prst="line">
          <a:avLst/>
        </a:prstGeom>
        <a:noFill/>
        <a:ln w="6350" cap="flat" cmpd="sng" algn="ctr">
          <a:solidFill>
            <a:schemeClr val="accent6">
              <a:lumMod val="75000"/>
            </a:schemeClr>
          </a:solidFill>
          <a:prstDash val="dash"/>
          <a:miter lim="800000"/>
        </a:ln>
        <a:effectLst/>
      </dsp:spPr>
      <dsp:style>
        <a:lnRef idx="1">
          <a:scrgbClr r="0" g="0" b="0"/>
        </a:lnRef>
        <a:fillRef idx="0">
          <a:scrgbClr r="0" g="0" b="0"/>
        </a:fillRef>
        <a:effectRef idx="0">
          <a:scrgbClr r="0" g="0" b="0"/>
        </a:effectRef>
        <a:fontRef idx="minor"/>
      </dsp:style>
    </dsp:sp>
    <dsp:sp modelId="{C2518668-97A8-402E-BC0D-09AE8E2ABBE2}">
      <dsp:nvSpPr>
        <dsp:cNvPr id="0" name=""/>
        <dsp:cNvSpPr/>
      </dsp:nvSpPr>
      <dsp:spPr>
        <a:xfrm>
          <a:off x="8923500" y="1522968"/>
          <a:ext cx="87026" cy="87026"/>
        </a:xfrm>
        <a:prstGeom prst="ellipse">
          <a:avLst/>
        </a:prstGeom>
        <a:solidFill>
          <a:schemeClr val="accent6">
            <a:lumMod val="75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16/7/layout/RoundedRectangleTimeline">
  <dgm:title val="Rounded Rectangle Timeline"/>
  <dgm:desc val="Use to show a list of events in chronological order. An invisible box contains the description while the date is shown in rectangles, except for the first and last node where the corners of the rectangle are rounded. It can display large amount of text and long descriptive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Name0">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onstrLst>
      <dgm:constr type="primFontSz" for="des" forName="parent" val="18"/>
      <dgm:constr type="primFontSz" for="des" forName="Childtext" val="18"/>
      <dgm:constr type="primFontSz" for="des" forName="Childtext" refType="primFontSz" refFor="des" refForName="parent" op="lte"/>
      <dgm:constr type="w" for="ch" forName="composite" refType="w"/>
      <dgm:constr type="h" for="ch" forName="composite" refType="h"/>
      <dgm:constr type="w" for="ch" forName="spaceBetweenRectangles" refType="w" refFor="ch" refForName="composite" fact="-0.4"/>
      <dgm:constr type="w" for="ch" ptType="sibTrans" op="equ"/>
      <dgm:constr type="primFontSz" for="des" forName="parent" op="equ"/>
      <dgm:constr type="primFontSz" for="des" forName="Childtext" op="equ"/>
      <dgm:constr type="primFontSz" for="des" forName="parent1" val="18"/>
      <dgm:constr type="primFontSz" for="des" forName="Childtext1" val="18"/>
      <dgm:constr type="primFontSz" for="des" forName="Childtext1" refType="primFontSz" refFor="des" refForName="parent1" op="lte"/>
      <dgm:constr type="w" for="ch" forName="composite1" refType="w"/>
      <dgm:constr type="h" for="ch" forName="composite1" refType="h"/>
      <dgm:constr type="w" for="ch" forName="spaceBetweenRectangles1" refType="w" refFor="ch" refForName="composite1" fact="-0.4"/>
      <dgm:constr type="primFontSz" for="des" forName="parent1" op="equ"/>
      <dgm:constr type="primFontSz" for="des" forName="Childtext1" op="equ"/>
    </dgm:constrLst>
    <dgm:choose name="layoutByNodeCnt">
      <dgm:if name="twoOrLessNodes" axis="ch" ptType="node" func="cnt" op="lte" val="2">
        <dgm:forEach name="nodesForEach" axis="ch" ptType="node">
          <dgm:layoutNode name="composite">
            <dgm:alg type="composite"/>
            <dgm:shape xmlns:r="http://schemas.openxmlformats.org/officeDocument/2006/relationships" r:blip="">
              <dgm:adjLst/>
            </dgm:shape>
            <dgm:choose name="casesForFirstAndLastNode1">
              <dgm:if name="startNode1" axis="self" ptType="node" func="pos" op="equ" val="1">
                <dgm:choose name="removeLineWhenOnlyOneNode1">
                  <dgm:if name="ifOnlyOneNode1" axis="followSib" ptType="node" func="cnt" op="equ" val="0">
                    <dgm:constrLst>
                      <dgm:constr type="w" for="ch" forName="parent" refType="w" fact="0.95"/>
                      <dgm:constr type="l" for="ch" forName="parent" refType="w" fact="0.025"/>
                      <dgm:constr type="t" for="ch" forName="parent" refType="h" fact="0.45"/>
                      <dgm:constr type="h" for="ch" forName="parent" refType="h" fact="0.1"/>
                      <dgm:constr type="l" for="ch" forName="Childtext" refType="w" fact="0.025"/>
                      <dgm:constr type="w" for="ch" forName="Childtext" refType="w" fact="0.95"/>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if>
                  <dgm:else name="ifMoreThanOne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w" for="ch" forName="ConnectLine"/>
                      <dgm:constr type="h" for="ch" forName="ConnectLine" refType="h" fact="0.08"/>
                      <dgm:constr type="t" for="ch" forName="ConnectLine" refType="h" fact="0.37"/>
                      <dgm:constr type="ctrX" for="ch" forName="ConnectLine" refType="w" fact="0.5"/>
                      <dgm:constr type="w" for="ch" forName="ConnectLineEnd" refType="h" fact="0.02"/>
                      <dgm:constr type="h" for="ch" forName="ConnectLineEnd" refType="h" fact="0.02"/>
                      <dgm:constr type="t" for="ch" forName="ConnectLineEnd" refType="h" fact="0.35"/>
                      <dgm:constr type="ctrX" for="ch" forName="ConnectLineEnd" refType="w" fact="0.5"/>
                      <dgm:constr type="w" for="ch" forName="EmptyPane" refType="w"/>
                      <dgm:constr type="t" for="ch" forName="EmptyPane" refType="h" fact="0.55"/>
                      <dgm:constr type="h" for="ch" forName="EmptyPane" refType="h" fact="0.45"/>
                    </dgm:constrLst>
                  </dgm:else>
                </dgm:choose>
              </dgm:if>
              <dgm:else name="notStartNode1">
                <dgm:constrLst>
                  <dgm:constr type="w" for="ch" forName="parent" refType="w" fact="0.6"/>
                  <dgm:constr type="l" for="ch" forName="parent" refType="w" fact="0.2"/>
                  <dgm:constr type="t" for="ch" forName="parent" refType="h" fact="0.45"/>
                  <dgm:constr type="h" for="ch" forName="parent" refType="h" fact="0.1"/>
                  <dgm:constr type="l" for="ch" forName="Childtext" refType="w" fact="0.2"/>
                  <dgm:constr type="w" for="ch" forName="Childtext" refType="w" fact="0.6"/>
                  <dgm:constr type="h" for="ch" forName="Childtext" refType="h" fact="0.35"/>
                  <dgm:constr type="t" for="ch" forName="Childtext" refType="h" fact="0.65"/>
                  <dgm:constr type="w" for="ch" forName="ConnectLine"/>
                  <dgm:constr type="h" for="ch" forName="ConnectLine" refType="h" fact="0.08"/>
                  <dgm:constr type="t" for="ch" forName="ConnectLine" refType="h" fact="0.55"/>
                  <dgm:constr type="ctrX" for="ch" forName="ConnectLine" refType="w" fact="0.5"/>
                  <dgm:constr type="w" for="ch" forName="ConnectLineEnd" refType="h" fact="0.02"/>
                  <dgm:constr type="h" for="ch" forName="ConnectLineEnd" refType="h" fact="0.02"/>
                  <dgm:constr type="b" for="ch" forName="ConnectLineEnd" refType="h" fact="0.65"/>
                  <dgm:constr type="ctrX" for="ch" forName="ConnectLineEnd" refType="w" fact="0.5"/>
                  <dgm:constr type="w" for="ch" forName="EmptyPane" refType="w"/>
                  <dgm:constr type="h" for="ch" forName="EmptyPane" refType="h" fact="0.45"/>
                </dgm:constrLst>
              </dgm:else>
            </dgm:choose>
            <dgm:layoutNode name="parent"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
                <dgm:if name="startNode" axis="self" ptType="node" func="pos" op="equ" val="1">
                  <dgm:choose name="removeLineWhenOnlyOneNode">
                    <dgm:if name="ifOnlyOneNode" axis="followSib" ptType="node" func="cnt" op="equ" val="0">
                      <dgm:shape xmlns:r="http://schemas.openxmlformats.org/officeDocument/2006/relationships" type="roundRect" r:blip="">
                        <dgm:adjLst/>
                      </dgm:shape>
                    </dgm:if>
                    <dgm:else name="ifMoreThanOneNode">
                      <dgm:choose name="Name18">
                        <dgm:if name="Name19" func="var" arg="dir" op="equ" val="norm">
                          <dgm:shape xmlns:r="http://schemas.openxmlformats.org/officeDocument/2006/relationships" rot="-90" type="round2SameRect" r:blip="">
                            <dgm:adjLst/>
                          </dgm:shape>
                        </dgm:if>
                        <dgm:else name="Name20">
                          <dgm:shape xmlns:r="http://schemas.openxmlformats.org/officeDocument/2006/relationships" rot="90" type="round2SameRect" r:blip="">
                            <dgm:adjLst/>
                          </dgm:shape>
                        </dgm:else>
                      </dgm:choose>
                    </dgm:else>
                  </dgm:choose>
                </dgm:if>
                <dgm:else name="notStartNode">
                  <dgm:choose name="Name22">
                    <dgm:if name="Name23" axis="self" ptType="node" func="revPos" op="equ" val="1">
                      <dgm:choose name="Name24">
                        <dgm:if name="Name25" func="var" arg="dir" op="equ" val="norm">
                          <dgm:shape xmlns:r="http://schemas.openxmlformats.org/officeDocument/2006/relationships" rot="90" type="round2SameRect" r:blip="">
                            <dgm:adjLst/>
                          </dgm:shape>
                        </dgm:if>
                        <dgm:else name="Name26">
                          <dgm:shape xmlns:r="http://schemas.openxmlformats.org/officeDocument/2006/relationships" rot="-90" type="round2SameRect" r:blip="">
                            <dgm:adjLst/>
                          </dgm:shape>
                        </dgm:else>
                      </dgm:choose>
                    </dgm:if>
                    <dgm:else name="Name27">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 styleLbl="revTx">
              <dgm:varLst>
                <dgm:bulletEnabled val="1"/>
              </dgm:varLst>
              <dgm:choose name="casesForTxtDirLogic">
                <dgm:if name="Name77"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 styleLbl="lnNode1">
              <dgm:alg type="sp"/>
              <dgm:shape xmlns:r="http://schemas.openxmlformats.org/officeDocument/2006/relationships" type="ellipse" r:blip="">
                <dgm:adjLst/>
              </dgm:shape>
              <dgm:presOf/>
              <dgm:constrLst/>
            </dgm:layoutNode>
            <dgm:layoutNode name="EmptyPane">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if>
      <dgm:else name="moreThanTwoNodes">
        <dgm:forEach name="nodesForEach1" axis="ch" ptType="node">
          <dgm:layoutNode name="composite1">
            <dgm:alg type="composite"/>
            <dgm:shape xmlns:r="http://schemas.openxmlformats.org/officeDocument/2006/relationships" r:blip="">
              <dgm:adjLst/>
            </dgm:shape>
            <dgm:choose name="casesForSnakingLogic21">
              <dgm:if name="oddNode21" axis="self" ptType="node" func="posOdd" op="equ" val="1">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w" for="ch" forName="ConnectLine1"/>
                  <dgm:constr type="h" for="ch" forName="ConnectLine1" refType="h" fact="0.08"/>
                  <dgm:constr type="t" for="ch" forName="ConnectLine1" refType="h" fact="0.37"/>
                  <dgm:constr type="ctrX" for="ch" forName="ConnectLine1" refType="w" fact="0.5"/>
                  <dgm:constr type="w" for="ch" forName="ConnectLineEnd1" refType="h" fact="0.02"/>
                  <dgm:constr type="h" for="ch" forName="ConnectLineEnd1" refType="h" fact="0.02"/>
                  <dgm:constr type="t" for="ch" forName="ConnectLineEnd1" refType="h" fact="0.35"/>
                  <dgm:constr type="ctrX" for="ch" forName="ConnectLineEnd1" refType="w" fact="0.5"/>
                  <dgm:constr type="w" for="ch" forName="EmptyPane1" refType="w"/>
                  <dgm:constr type="t" for="ch" forName="EmptyPane1" refType="h" fact="0.55"/>
                  <dgm:constr type="h" for="ch" forName="EmptyPane1" refType="h" fact="0.45"/>
                </dgm:constrLst>
              </dgm:if>
              <dgm:else name="evenNode2">
                <dgm:constrLst>
                  <dgm:constr type="w" for="ch" forName="parent1" refType="w" fact="0.6"/>
                  <dgm:constr type="l" for="ch" forName="parent1" refType="w" fact="0.2"/>
                  <dgm:constr type="t" for="ch" forName="parent1" refType="h" fact="0.45"/>
                  <dgm:constr type="h" for="ch" forName="parent1" refType="h" fact="0.1"/>
                  <dgm:constr type="w" for="ch" forName="Childtext1" refType="w"/>
                  <dgm:constr type="h" for="ch" forName="Childtext1" refType="h" fact="0.35"/>
                  <dgm:constr type="t" for="ch" forName="Childtext1" refType="h" fact="0.65"/>
                  <dgm:constr type="w" for="ch" forName="ConnectLine1"/>
                  <dgm:constr type="h" for="ch" forName="ConnectLine1" refType="h" fact="0.08"/>
                  <dgm:constr type="t" for="ch" forName="ConnectLine1" refType="h" fact="0.55"/>
                  <dgm:constr type="ctrX" for="ch" forName="ConnectLine1" refType="w" fact="0.5"/>
                  <dgm:constr type="w" for="ch" forName="ConnectLineEnd1" refType="h" fact="0.02"/>
                  <dgm:constr type="h" for="ch" forName="ConnectLineEnd1" refType="h" fact="0.02"/>
                  <dgm:constr type="b" for="ch" forName="ConnectLineEnd1" refType="h" fact="0.65"/>
                  <dgm:constr type="ctrX" for="ch" forName="ConnectLineEnd1" refType="w" fact="0.5"/>
                  <dgm:constr type="w" for="ch" forName="EmptyPane1" refType="w"/>
                  <dgm:constr type="h" for="ch" forName="EmptyPane1" refType="h" fact="0.45"/>
                </dgm:constrLst>
              </dgm:else>
            </dgm:choose>
            <dgm:layoutNode name="parent1" styleLbl="alignNode1">
              <dgm:varLst>
                <dgm:chMax val="1"/>
                <dgm:chPref val="1"/>
                <dgm:bulletEnabled val="1"/>
              </dgm:varLst>
              <dgm:alg type="tx">
                <dgm:param type="txAnchorHorz" val="ctr"/>
                <dgm:param type="txAnchorVert" val="mid"/>
                <dgm:param type="parTxLTRAlign" val="ctr"/>
                <dgm:param type="parTxRTLAlign" val="ctr"/>
              </dgm:alg>
              <dgm:choose name="casesForFirstAndLastNode12">
                <dgm:if name="startNode12" axis="self" ptType="node" func="pos" op="equ" val="1">
                  <dgm:choose name="removeLineWhenOnlyOneNode12">
                    <dgm:if name="ifOnlyOneNode12" axis="followSib" ptType="node" func="cnt" op="equ" val="0">
                      <dgm:shape xmlns:r="http://schemas.openxmlformats.org/officeDocument/2006/relationships" type="roundRect" r:blip="">
                        <dgm:adjLst/>
                      </dgm:shape>
                    </dgm:if>
                    <dgm:else name="ifMoreThanOneNode12">
                      <dgm:choose name="Name181">
                        <dgm:if name="Name191" func="var" arg="dir" op="equ" val="norm">
                          <dgm:shape xmlns:r="http://schemas.openxmlformats.org/officeDocument/2006/relationships" rot="-90" type="round2SameRect" r:blip="">
                            <dgm:adjLst/>
                          </dgm:shape>
                        </dgm:if>
                        <dgm:else name="Name201">
                          <dgm:shape xmlns:r="http://schemas.openxmlformats.org/officeDocument/2006/relationships" rot="90" type="round2SameRect" r:blip="">
                            <dgm:adjLst/>
                          </dgm:shape>
                        </dgm:else>
                      </dgm:choose>
                    </dgm:else>
                  </dgm:choose>
                </dgm:if>
                <dgm:else name="notStartNode12">
                  <dgm:choose name="Name221">
                    <dgm:if name="Name231" axis="self" ptType="node" func="revPos" op="equ" val="1">
                      <dgm:choose name="Name241">
                        <dgm:if name="Name251" func="var" arg="dir" op="equ" val="norm">
                          <dgm:shape xmlns:r="http://schemas.openxmlformats.org/officeDocument/2006/relationships" rot="90" type="round2SameRect" r:blip="">
                            <dgm:adjLst/>
                          </dgm:shape>
                        </dgm:if>
                        <dgm:else name="Name261">
                          <dgm:shape xmlns:r="http://schemas.openxmlformats.org/officeDocument/2006/relationships" rot="-90" type="round2SameRect" r:blip="">
                            <dgm:adjLst/>
                          </dgm:shape>
                        </dgm:else>
                      </dgm:choose>
                    </dgm:if>
                    <dgm:else name="Name271">
                      <dgm:shape xmlns:r="http://schemas.openxmlformats.org/officeDocument/2006/relationships" type="rect" r:blip="">
                        <dgm:adjLst/>
                      </dgm:shape>
                    </dgm:else>
                  </dgm:choose>
                </dgm:else>
              </dgm:choose>
              <dgm:presOf axis="self" ptType="node"/>
              <dgm:constrLst>
                <dgm:constr type="lMarg" refType="primFontSz" fact="0.6"/>
                <dgm:constr type="rMarg" refType="primFontSz" fact="0.6"/>
                <dgm:constr type="tMarg" refType="primFontSz" fact="0.6"/>
                <dgm:constr type="bMarg" refType="primFontSz" fact="0.6"/>
              </dgm:constrLst>
              <dgm:ruleLst>
                <dgm:rule type="primFontSz" val="11" fact="NaN" max="NaN"/>
              </dgm:ruleLst>
            </dgm:layoutNode>
            <dgm:layoutNode name="Childtext1" styleLbl="revTx">
              <dgm:varLst>
                <dgm:bulletEnabled val="1"/>
              </dgm:varLst>
              <dgm:choose name="casesForTxtDirLogic1">
                <dgm:if name="Name771" axis="self" ptType="node" func="posOdd" op="equ" val="1">
                  <dgm:alg type="tx">
                    <dgm:param type="txAnchorVert" val="b"/>
                    <dgm:param type="txAnchorHorz" val="ctr"/>
                    <dgm:param type="parTxLTRAlign" val="ctr"/>
                    <dgm:param type="parTxRTLAlign" val="ctr"/>
                  </dgm:alg>
                  <dgm:constrLst>
                    <dgm:constr type="lMarg"/>
                    <dgm:constr type="rMarg"/>
                    <dgm:constr type="tMarg"/>
                    <dgm:constr type="bMarg" refType="primFontSz" fact="0.6"/>
                  </dgm:constrLst>
                </dgm:if>
                <dgm:else name="Name881">
                  <dgm:alg type="tx">
                    <dgm:param type="txAnchorVert" val="t"/>
                    <dgm:param type="txAnchorHorz" val="ctr"/>
                    <dgm:param type="parTxLTRAlign" val="ctr"/>
                    <dgm:param type="parTxRTLAlign" val="ctr"/>
                  </dgm:alg>
                  <dgm:constrLst>
                    <dgm:constr type="lMarg"/>
                    <dgm:constr type="rMarg"/>
                    <dgm:constr type="tMarg" refType="primFontSz" fact="0.6"/>
                    <dgm:constr type="bMarg"/>
                  </dgm:constrLst>
                </dgm:else>
              </dgm:choose>
              <dgm:shape xmlns:r="http://schemas.openxmlformats.org/officeDocument/2006/relationships" type="rect" r:blip="">
                <dgm:adjLst/>
              </dgm:shape>
              <dgm:presOf axis="ch" ptType="node"/>
              <dgm:ruleLst>
                <dgm:rule type="primFontSz" val="11" fact="NaN" max="NaN"/>
              </dgm:ruleLst>
            </dgm:layoutNode>
            <dgm:layoutNode name="ConnectLine1" styleLbl="sibTrans1D1">
              <dgm:alg type="sp"/>
              <dgm:shape xmlns:r="http://schemas.openxmlformats.org/officeDocument/2006/relationships" type="line" r:blip="">
                <dgm:adjLst/>
                <dgm:extLst>
                  <a:ext uri="{B698B0E9-8C71-41B9-8309-B3DCBF30829C}">
                    <dgm1612:spPr xmlns:dgm1612="http://schemas.microsoft.com/office/drawing/2016/12/diagram">
                      <a:ln>
                        <a:prstDash val="dash"/>
                      </a:ln>
                    </dgm1612:spPr>
                  </a:ext>
                </dgm:extLst>
              </dgm:shape>
              <dgm:presOf/>
              <dgm:constrLst/>
            </dgm:layoutNode>
            <dgm:layoutNode name="ConnectLineEnd1" styleLbl="lnNode1">
              <dgm:alg type="sp"/>
              <dgm:shape xmlns:r="http://schemas.openxmlformats.org/officeDocument/2006/relationships" type="ellipse" r:blip="">
                <dgm:adjLst/>
              </dgm:shape>
              <dgm:presOf/>
              <dgm:constrLst/>
            </dgm:layoutNode>
            <dgm:layoutNode name="EmptyPane1">
              <dgm:alg type="sp"/>
              <dgm:shape xmlns:r="http://schemas.openxmlformats.org/officeDocument/2006/relationships" r:blip="">
                <dgm:adjLst/>
              </dgm:shape>
              <dgm:presOf/>
              <dgm:constrLst/>
            </dgm:layoutNode>
          </dgm:layoutNode>
          <dgm:forEach name="Name281" axis="followSib" ptType="sibTrans" cnt="1">
            <dgm:layoutNode name="spaceBetweenRectangles1">
              <dgm:alg type="sp"/>
              <dgm:shape xmlns:r="http://schemas.openxmlformats.org/officeDocument/2006/relationships" r:blip="">
                <dgm:adjLst/>
              </dgm:shape>
              <dgm:presOf/>
              <dgm:constrLst/>
              <dgm:ruleLst/>
            </dgm:layoutNode>
          </dgm:forEach>
        </dgm:forEach>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EB018AA-DEA7-448F-AE2F-C3D13A0F02A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DFB87A71-96EB-4108-95A3-855A4C3601A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28647F05-0506-494A-8060-3F395B947DF9}" type="datetimeFigureOut">
              <a:rPr lang="en-US" smtClean="0"/>
              <a:t>4/11/2022</a:t>
            </a:fld>
            <a:endParaRPr lang="en-US" dirty="0"/>
          </a:p>
        </p:txBody>
      </p:sp>
      <p:sp>
        <p:nvSpPr>
          <p:cNvPr id="4" name="Footer Placeholder 3">
            <a:extLst>
              <a:ext uri="{FF2B5EF4-FFF2-40B4-BE49-F238E27FC236}">
                <a16:creationId xmlns:a16="http://schemas.microsoft.com/office/drawing/2014/main" id="{9445591A-E83D-4F8A-B064-12B29D3154F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7AF2308-535F-471C-9423-3467454C92F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661E857-36B8-43F1-9D87-FE508167BCE3}" type="slidenum">
              <a:rPr lang="en-US" smtClean="0"/>
              <a:t>‹#›</a:t>
            </a:fld>
            <a:endParaRPr lang="en-US" dirty="0"/>
          </a:p>
        </p:txBody>
      </p:sp>
    </p:spTree>
    <p:extLst>
      <p:ext uri="{BB962C8B-B14F-4D97-AF65-F5344CB8AC3E}">
        <p14:creationId xmlns:p14="http://schemas.microsoft.com/office/powerpoint/2010/main" val="140023140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8BC0A13-3F3D-45D4-B17C-1E0ACF36A6FB}" type="datetimeFigureOut">
              <a:rPr lang="en-US" smtClean="0"/>
              <a:t>4/11/2022</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CFAAAB6-A2C6-4A85-A3A1-98EFBA61C967}" type="slidenum">
              <a:rPr lang="en-US" smtClean="0"/>
              <a:t>‹#›</a:t>
            </a:fld>
            <a:endParaRPr lang="en-US" dirty="0"/>
          </a:p>
        </p:txBody>
      </p:sp>
    </p:spTree>
    <p:extLst>
      <p:ext uri="{BB962C8B-B14F-4D97-AF65-F5344CB8AC3E}">
        <p14:creationId xmlns:p14="http://schemas.microsoft.com/office/powerpoint/2010/main" val="20767529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i="0" dirty="0">
              <a:effectLst/>
              <a:latin typeface="Segoe UI" panose="020B0502040204020203" pitchFamily="34" charset="0"/>
            </a:endParaRPr>
          </a:p>
          <a:p>
            <a:r>
              <a:rPr lang="en-US" dirty="0"/>
              <a:t>ID=d924773e-9a16-4d6d-9803-8cb819e99682
Recipe=text_billboard
Type=TextOnly
Variant=0
FamilyID=AccentBoxWalbaum_Zero</a:t>
            </a:r>
          </a:p>
        </p:txBody>
      </p:sp>
      <p:sp>
        <p:nvSpPr>
          <p:cNvPr id="4" name="Slide Number Placeholder 3"/>
          <p:cNvSpPr>
            <a:spLocks noGrp="1"/>
          </p:cNvSpPr>
          <p:nvPr>
            <p:ph type="sldNum" sz="quarter" idx="5"/>
          </p:nvPr>
        </p:nvSpPr>
        <p:spPr/>
        <p:txBody>
          <a:bodyPr/>
          <a:lstStyle/>
          <a:p>
            <a:fld id="{8EAA36B1-75F6-458C-B388-8BC01E9857C8}" type="slidenum">
              <a:rPr lang="en-US" smtClean="0"/>
              <a:t>1</a:t>
            </a:fld>
            <a:endParaRPr lang="en-US" dirty="0"/>
          </a:p>
        </p:txBody>
      </p:sp>
    </p:spTree>
    <p:extLst>
      <p:ext uri="{BB962C8B-B14F-4D97-AF65-F5344CB8AC3E}">
        <p14:creationId xmlns:p14="http://schemas.microsoft.com/office/powerpoint/2010/main" val="270320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32DC0559-D619-4E56-BF6F-3712370C2150}" type="slidenum">
              <a:rPr lang="en-US" smtClean="0"/>
              <a:t>8</a:t>
            </a:fld>
            <a:endParaRPr lang="en-US" dirty="0"/>
          </a:p>
        </p:txBody>
      </p:sp>
    </p:spTree>
    <p:extLst>
      <p:ext uri="{BB962C8B-B14F-4D97-AF65-F5344CB8AC3E}">
        <p14:creationId xmlns:p14="http://schemas.microsoft.com/office/powerpoint/2010/main" val="51454128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C5C50C9-5CB7-4938-BEDF-DD2FC7529FA9}"/>
              </a:ext>
            </a:extLst>
          </p:cNvPr>
          <p:cNvSpPr/>
          <p:nvPr userDrawn="1"/>
        </p:nvSpPr>
        <p:spPr>
          <a:xfrm>
            <a:off x="1528762" y="1473243"/>
            <a:ext cx="9144000" cy="3007447"/>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1801368" y="1664208"/>
            <a:ext cx="8586216" cy="2176272"/>
          </a:xfrm>
        </p:spPr>
        <p:txBody>
          <a:bodyPr anchor="ctr">
            <a:normAutofit/>
          </a:bodyPr>
          <a:lstStyle>
            <a:lvl1pPr algn="ctr">
              <a:defRPr sz="660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2487168" y="4142232"/>
            <a:ext cx="7223760" cy="685800"/>
          </a:xfrm>
          <a:solidFill>
            <a:schemeClr val="accent1"/>
          </a:solidFill>
        </p:spPr>
        <p:txBody>
          <a:bodyPr anchor="ctr">
            <a:normAutofit/>
          </a:bodyPr>
          <a:lstStyle>
            <a:lvl1pPr marL="0" indent="0" algn="ctr">
              <a:buNone/>
              <a:defRPr sz="28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Tree>
    <p:extLst>
      <p:ext uri="{BB962C8B-B14F-4D97-AF65-F5344CB8AC3E}">
        <p14:creationId xmlns:p14="http://schemas.microsoft.com/office/powerpoint/2010/main" val="266964041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Content with 3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userDrawn="1"/>
        </p:nvSpPr>
        <p:spPr>
          <a:xfrm>
            <a:off x="409575" y="633619"/>
            <a:ext cx="4927413"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841248" y="978408"/>
            <a:ext cx="4059936" cy="1106424"/>
          </a:xfrm>
        </p:spPr>
        <p:txBody>
          <a:bodyPr anchor="ctr">
            <a:normAutofit/>
          </a:bodyPr>
          <a:lstStyle>
            <a:lvl1pPr>
              <a:defRPr sz="28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841248" y="2359152"/>
            <a:ext cx="4059936" cy="3429000"/>
          </a:xfrm>
        </p:spPr>
        <p:txBody>
          <a:bodyPr/>
          <a:lstStyle>
            <a:lvl1pPr marL="0" indent="0">
              <a:buNone/>
              <a:defRPr sz="1800"/>
            </a:lvl1pPr>
          </a:lstStyle>
          <a:p>
            <a:pPr lvl="0"/>
            <a:r>
              <a:rPr lang="en-US"/>
              <a:t>Click to edit Master text styles</a:t>
            </a: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8961120" y="566928"/>
            <a:ext cx="2871216" cy="2340864"/>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5843016" y="566928"/>
            <a:ext cx="2871216" cy="2340864"/>
          </a:xfrm>
        </p:spPr>
        <p:txBody>
          <a:bodyPr anchor="ctr"/>
          <a:lstStyle>
            <a:lvl1pPr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B3ED68CE-A00C-4DD9-8065-B0E3D033BC20}"/>
              </a:ext>
            </a:extLst>
          </p:cNvPr>
          <p:cNvSpPr/>
          <p:nvPr userDrawn="1"/>
        </p:nvSpPr>
        <p:spPr>
          <a:xfrm>
            <a:off x="345567" y="117043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BB3EDCB6-603C-4A22-80E6-232A6202452A}"/>
              </a:ext>
            </a:extLst>
          </p:cNvPr>
          <p:cNvSpPr/>
          <p:nvPr userDrawn="1"/>
        </p:nvSpPr>
        <p:spPr>
          <a:xfrm>
            <a:off x="877459" y="2121408"/>
            <a:ext cx="395865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5843016" y="3108960"/>
            <a:ext cx="5989320" cy="3054096"/>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905256" y="6356350"/>
            <a:ext cx="2743200" cy="365125"/>
          </a:xfrm>
        </p:spPr>
        <p:txBody>
          <a:bodyPr/>
          <a:lstStyle/>
          <a:p>
            <a:r>
              <a:rPr lang="en-US" dirty="0"/>
              <a:t>9/4/20XX</a:t>
            </a:r>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dirty="0"/>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8540496" y="6356350"/>
            <a:ext cx="2743200" cy="365125"/>
          </a:xfrm>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35279717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itle and Content with 4 pictures">
    <p:spTree>
      <p:nvGrpSpPr>
        <p:cNvPr id="1" name=""/>
        <p:cNvGrpSpPr/>
        <p:nvPr/>
      </p:nvGrpSpPr>
      <p:grpSpPr>
        <a:xfrm>
          <a:off x="0" y="0"/>
          <a:ext cx="0" cy="0"/>
          <a:chOff x="0" y="0"/>
          <a:chExt cx="0" cy="0"/>
        </a:xfrm>
      </p:grpSpPr>
      <p:sp useBgFill="1">
        <p:nvSpPr>
          <p:cNvPr id="4" name="Rectangle 3">
            <a:extLst>
              <a:ext uri="{FF2B5EF4-FFF2-40B4-BE49-F238E27FC236}">
                <a16:creationId xmlns:a16="http://schemas.microsoft.com/office/drawing/2014/main" id="{2CD68929-9BD1-4A1E-9C1E-5B980D986EC1}"/>
              </a:ext>
            </a:extLst>
          </p:cNvPr>
          <p:cNvSpPr/>
          <p:nvPr userDrawn="1"/>
        </p:nvSpPr>
        <p:spPr>
          <a:xfrm>
            <a:off x="7324344" y="630936"/>
            <a:ext cx="4517136"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7772400" y="978408"/>
            <a:ext cx="3721608" cy="1106424"/>
          </a:xfrm>
        </p:spPr>
        <p:txBody>
          <a:bodyPr anchor="ctr">
            <a:normAutofit/>
          </a:bodyPr>
          <a:lstStyle>
            <a:lvl1pPr>
              <a:defRPr sz="2800"/>
            </a:lvl1pPr>
          </a:lstStyle>
          <a:p>
            <a:r>
              <a:rPr lang="en-US"/>
              <a:t>Click to edit Master title style</a:t>
            </a:r>
            <a:endParaRPr lang="en-US" dirty="0"/>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3767328" y="630936"/>
            <a:ext cx="3246120" cy="2688336"/>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411480" y="630936"/>
            <a:ext cx="3246120" cy="2688336"/>
          </a:xfrm>
        </p:spPr>
        <p:txBody>
          <a:bodyPr anchor="ctr"/>
          <a:lstStyle>
            <a:lvl1pPr algn="ctr">
              <a:buNone/>
              <a:defRPr/>
            </a:lvl1pPr>
          </a:lstStyle>
          <a:p>
            <a:r>
              <a:rPr lang="en-US"/>
              <a:t>Click icon to add picture</a:t>
            </a:r>
            <a:endParaRPr lang="en-US" dirty="0"/>
          </a:p>
        </p:txBody>
      </p:sp>
      <p:sp>
        <p:nvSpPr>
          <p:cNvPr id="5" name="Rectangle 4">
            <a:extLst>
              <a:ext uri="{FF2B5EF4-FFF2-40B4-BE49-F238E27FC236}">
                <a16:creationId xmlns:a16="http://schemas.microsoft.com/office/drawing/2014/main" id="{B3ED68CE-A00C-4DD9-8065-B0E3D033BC20}"/>
              </a:ext>
            </a:extLst>
          </p:cNvPr>
          <p:cNvSpPr/>
          <p:nvPr userDrawn="1"/>
        </p:nvSpPr>
        <p:spPr>
          <a:xfrm>
            <a:off x="7260336" y="1179576"/>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7" name="Picture Placeholder 14">
            <a:extLst>
              <a:ext uri="{FF2B5EF4-FFF2-40B4-BE49-F238E27FC236}">
                <a16:creationId xmlns:a16="http://schemas.microsoft.com/office/drawing/2014/main" id="{FBB9124E-D1EB-4540-B1E1-DF3CD388BB27}"/>
              </a:ext>
            </a:extLst>
          </p:cNvPr>
          <p:cNvSpPr>
            <a:spLocks noGrp="1"/>
          </p:cNvSpPr>
          <p:nvPr>
            <p:ph type="pic" sz="quarter" idx="17"/>
          </p:nvPr>
        </p:nvSpPr>
        <p:spPr>
          <a:xfrm>
            <a:off x="411480" y="3438144"/>
            <a:ext cx="3246120" cy="2688336"/>
          </a:xfrm>
        </p:spPr>
        <p:txBody>
          <a:bodyPr anchor="ctr"/>
          <a:lstStyle>
            <a:lvl1pPr algn="ctr">
              <a:buNone/>
              <a:defRPr/>
            </a:lvl1pPr>
          </a:lstStyle>
          <a:p>
            <a:r>
              <a:rPr lang="en-US"/>
              <a:t>Click icon to add picture</a:t>
            </a:r>
            <a:endParaRPr lang="en-US" dirty="0"/>
          </a:p>
        </p:txBody>
      </p:sp>
      <p:sp>
        <p:nvSpPr>
          <p:cNvPr id="18" name="Date Placeholder 17">
            <a:extLst>
              <a:ext uri="{FF2B5EF4-FFF2-40B4-BE49-F238E27FC236}">
                <a16:creationId xmlns:a16="http://schemas.microsoft.com/office/drawing/2014/main" id="{88171D0F-B23C-4DA9-9F5D-C5F480A4C5BE}"/>
              </a:ext>
            </a:extLst>
          </p:cNvPr>
          <p:cNvSpPr>
            <a:spLocks noGrp="1"/>
          </p:cNvSpPr>
          <p:nvPr>
            <p:ph type="dt" sz="half" idx="18"/>
          </p:nvPr>
        </p:nvSpPr>
        <p:spPr>
          <a:xfrm>
            <a:off x="905256" y="6356350"/>
            <a:ext cx="2743200" cy="365125"/>
          </a:xfrm>
        </p:spPr>
        <p:txBody>
          <a:bodyPr/>
          <a:lstStyle/>
          <a:p>
            <a:r>
              <a:rPr lang="en-US" dirty="0"/>
              <a:t>9/4/20XX</a:t>
            </a:r>
          </a:p>
        </p:txBody>
      </p:sp>
      <p:sp>
        <p:nvSpPr>
          <p:cNvPr id="19" name="Footer Placeholder 18">
            <a:extLst>
              <a:ext uri="{FF2B5EF4-FFF2-40B4-BE49-F238E27FC236}">
                <a16:creationId xmlns:a16="http://schemas.microsoft.com/office/drawing/2014/main" id="{69186A5E-A88B-4AD5-8730-E1679229BB98}"/>
              </a:ext>
            </a:extLst>
          </p:cNvPr>
          <p:cNvSpPr>
            <a:spLocks noGrp="1"/>
          </p:cNvSpPr>
          <p:nvPr>
            <p:ph type="ftr" sz="quarter" idx="19"/>
          </p:nvPr>
        </p:nvSpPr>
        <p:spPr/>
        <p:txBody>
          <a:bodyPr/>
          <a:lstStyle/>
          <a:p>
            <a:r>
              <a:rPr lang="en-US" dirty="0"/>
              <a:t>Presentation Title</a:t>
            </a:r>
          </a:p>
        </p:txBody>
      </p:sp>
      <p:sp>
        <p:nvSpPr>
          <p:cNvPr id="20" name="Slide Number Placeholder 19">
            <a:extLst>
              <a:ext uri="{FF2B5EF4-FFF2-40B4-BE49-F238E27FC236}">
                <a16:creationId xmlns:a16="http://schemas.microsoft.com/office/drawing/2014/main" id="{FDD4F609-6DE6-4637-A216-DB19D982FF19}"/>
              </a:ext>
            </a:extLst>
          </p:cNvPr>
          <p:cNvSpPr>
            <a:spLocks noGrp="1"/>
          </p:cNvSpPr>
          <p:nvPr>
            <p:ph type="sldNum" sz="quarter" idx="20"/>
          </p:nvPr>
        </p:nvSpPr>
        <p:spPr>
          <a:xfrm>
            <a:off x="8540496" y="6356350"/>
            <a:ext cx="2743200" cy="365125"/>
          </a:xfrm>
        </p:spPr>
        <p:txBody>
          <a:bodyPr/>
          <a:lstStyle/>
          <a:p>
            <a:fld id="{A65A5C87-DF58-40C8-B092-1DE63DB4547E}" type="slidenum">
              <a:rPr lang="en-US" smtClean="0"/>
              <a:t>‹#›</a:t>
            </a:fld>
            <a:endParaRPr lang="en-US" dirty="0"/>
          </a:p>
        </p:txBody>
      </p:sp>
      <p:sp>
        <p:nvSpPr>
          <p:cNvPr id="6" name="Rectangle 5">
            <a:extLst>
              <a:ext uri="{FF2B5EF4-FFF2-40B4-BE49-F238E27FC236}">
                <a16:creationId xmlns:a16="http://schemas.microsoft.com/office/drawing/2014/main" id="{525280B1-DD77-4ADB-A6FC-71309BCB66E1}"/>
              </a:ext>
            </a:extLst>
          </p:cNvPr>
          <p:cNvSpPr/>
          <p:nvPr userDrawn="1"/>
        </p:nvSpPr>
        <p:spPr>
          <a:xfrm>
            <a:off x="7792216" y="2185416"/>
            <a:ext cx="3683187"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p:nvPr>
        </p:nvSpPr>
        <p:spPr>
          <a:xfrm>
            <a:off x="3767328" y="3438144"/>
            <a:ext cx="3246120" cy="2688336"/>
          </a:xfrm>
        </p:spPr>
        <p:txBody>
          <a:bodyPr anchor="ctr"/>
          <a:lstStyle>
            <a:lvl1pPr algn="ctr">
              <a:buNone/>
              <a:defRPr/>
            </a:lvl1pPr>
          </a:lstStyle>
          <a:p>
            <a:r>
              <a:rPr lang="en-US"/>
              <a:t>Click icon to add picture</a:t>
            </a:r>
            <a:endParaRPr lang="en-US" dirty="0"/>
          </a:p>
        </p:txBody>
      </p:sp>
      <p:sp>
        <p:nvSpPr>
          <p:cNvPr id="8" name="Text Placeholder 7">
            <a:extLst>
              <a:ext uri="{FF2B5EF4-FFF2-40B4-BE49-F238E27FC236}">
                <a16:creationId xmlns:a16="http://schemas.microsoft.com/office/drawing/2014/main" id="{A0D33A8D-B0BB-4920-AAC4-6EE9952AA556}"/>
              </a:ext>
            </a:extLst>
          </p:cNvPr>
          <p:cNvSpPr>
            <a:spLocks noGrp="1"/>
          </p:cNvSpPr>
          <p:nvPr>
            <p:ph type="body" sz="quarter" idx="22"/>
          </p:nvPr>
        </p:nvSpPr>
        <p:spPr>
          <a:xfrm>
            <a:off x="7772400" y="3099816"/>
            <a:ext cx="3721100" cy="447675"/>
          </a:xfrm>
        </p:spPr>
        <p:txBody>
          <a:bodyPr/>
          <a:lstStyle>
            <a:lvl1pPr marL="0" indent="0">
              <a:buNone/>
              <a:defRPr sz="1600"/>
            </a:lvl1pPr>
          </a:lstStyle>
          <a:p>
            <a:pPr lvl="0"/>
            <a:r>
              <a:rPr lang="en-US"/>
              <a:t>Click to edit Master text styles</a:t>
            </a:r>
          </a:p>
        </p:txBody>
      </p:sp>
      <p:sp>
        <p:nvSpPr>
          <p:cNvPr id="21" name="Text Placeholder 7">
            <a:extLst>
              <a:ext uri="{FF2B5EF4-FFF2-40B4-BE49-F238E27FC236}">
                <a16:creationId xmlns:a16="http://schemas.microsoft.com/office/drawing/2014/main" id="{FC2F80E1-DA5D-4EBA-BDBC-FFD24776ED07}"/>
              </a:ext>
            </a:extLst>
          </p:cNvPr>
          <p:cNvSpPr>
            <a:spLocks noGrp="1"/>
          </p:cNvSpPr>
          <p:nvPr>
            <p:ph type="body" sz="quarter" idx="23"/>
          </p:nvPr>
        </p:nvSpPr>
        <p:spPr>
          <a:xfrm>
            <a:off x="7772400" y="4215384"/>
            <a:ext cx="3721100" cy="447675"/>
          </a:xfrm>
        </p:spPr>
        <p:txBody>
          <a:bodyPr/>
          <a:lstStyle>
            <a:lvl1pPr marL="0" indent="0">
              <a:buNone/>
              <a:defRPr sz="1600"/>
            </a:lvl1pPr>
          </a:lstStyle>
          <a:p>
            <a:pPr lvl="0"/>
            <a:r>
              <a:rPr lang="en-US"/>
              <a:t>Click to edit Master text styles</a:t>
            </a:r>
          </a:p>
        </p:txBody>
      </p:sp>
      <p:sp>
        <p:nvSpPr>
          <p:cNvPr id="22" name="Text Placeholder 7">
            <a:extLst>
              <a:ext uri="{FF2B5EF4-FFF2-40B4-BE49-F238E27FC236}">
                <a16:creationId xmlns:a16="http://schemas.microsoft.com/office/drawing/2014/main" id="{536A3E74-5D94-4FE5-A5F8-7DA032AD48AF}"/>
              </a:ext>
            </a:extLst>
          </p:cNvPr>
          <p:cNvSpPr>
            <a:spLocks noGrp="1"/>
          </p:cNvSpPr>
          <p:nvPr>
            <p:ph type="body" sz="quarter" idx="24"/>
          </p:nvPr>
        </p:nvSpPr>
        <p:spPr>
          <a:xfrm>
            <a:off x="7772400" y="5321808"/>
            <a:ext cx="3721100" cy="447675"/>
          </a:xfrm>
        </p:spPr>
        <p:txBody>
          <a:bodyPr/>
          <a:lstStyle>
            <a:lvl1pPr marL="0" indent="0">
              <a:buNone/>
              <a:defRPr sz="1600"/>
            </a:lvl1pPr>
          </a:lstStyle>
          <a:p>
            <a:pPr lvl="0"/>
            <a:r>
              <a:rPr lang="en-US"/>
              <a:t>Click to edit Master text styles</a:t>
            </a:r>
          </a:p>
        </p:txBody>
      </p:sp>
      <p:sp>
        <p:nvSpPr>
          <p:cNvPr id="23" name="Picture Placeholder 14">
            <a:extLst>
              <a:ext uri="{FF2B5EF4-FFF2-40B4-BE49-F238E27FC236}">
                <a16:creationId xmlns:a16="http://schemas.microsoft.com/office/drawing/2014/main" id="{A36D2011-9E99-44AA-8612-4EEBAAA5D036}"/>
              </a:ext>
            </a:extLst>
          </p:cNvPr>
          <p:cNvSpPr>
            <a:spLocks noGrp="1"/>
          </p:cNvSpPr>
          <p:nvPr>
            <p:ph type="pic" sz="quarter" idx="25" hasCustomPrompt="1"/>
          </p:nvPr>
        </p:nvSpPr>
        <p:spPr>
          <a:xfrm>
            <a:off x="7772400" y="2532888"/>
            <a:ext cx="457200" cy="457200"/>
          </a:xfrm>
        </p:spPr>
        <p:txBody>
          <a:bodyPr anchor="ctr"/>
          <a:lstStyle>
            <a:lvl1pPr algn="ctr">
              <a:buNone/>
              <a:defRPr sz="900"/>
            </a:lvl1pPr>
          </a:lstStyle>
          <a:p>
            <a:r>
              <a:rPr lang="en-US" dirty="0"/>
              <a:t>Icon</a:t>
            </a:r>
          </a:p>
        </p:txBody>
      </p:sp>
      <p:sp>
        <p:nvSpPr>
          <p:cNvPr id="24" name="Picture Placeholder 14">
            <a:extLst>
              <a:ext uri="{FF2B5EF4-FFF2-40B4-BE49-F238E27FC236}">
                <a16:creationId xmlns:a16="http://schemas.microsoft.com/office/drawing/2014/main" id="{80B0958E-0709-4604-ADAF-A6137275F31B}"/>
              </a:ext>
            </a:extLst>
          </p:cNvPr>
          <p:cNvSpPr>
            <a:spLocks noGrp="1"/>
          </p:cNvSpPr>
          <p:nvPr>
            <p:ph type="pic" sz="quarter" idx="26" hasCustomPrompt="1"/>
          </p:nvPr>
        </p:nvSpPr>
        <p:spPr>
          <a:xfrm>
            <a:off x="7772400" y="3630168"/>
            <a:ext cx="457200" cy="457200"/>
          </a:xfrm>
        </p:spPr>
        <p:txBody>
          <a:bodyPr anchor="ctr"/>
          <a:lstStyle>
            <a:lvl1pPr algn="ctr">
              <a:buNone/>
              <a:defRPr sz="900"/>
            </a:lvl1pPr>
          </a:lstStyle>
          <a:p>
            <a:r>
              <a:rPr lang="en-US" dirty="0"/>
              <a:t>Icon</a:t>
            </a:r>
          </a:p>
        </p:txBody>
      </p:sp>
      <p:sp>
        <p:nvSpPr>
          <p:cNvPr id="25" name="Picture Placeholder 14">
            <a:extLst>
              <a:ext uri="{FF2B5EF4-FFF2-40B4-BE49-F238E27FC236}">
                <a16:creationId xmlns:a16="http://schemas.microsoft.com/office/drawing/2014/main" id="{F4A09204-1398-472F-B713-0AD49188773D}"/>
              </a:ext>
            </a:extLst>
          </p:cNvPr>
          <p:cNvSpPr>
            <a:spLocks noGrp="1"/>
          </p:cNvSpPr>
          <p:nvPr>
            <p:ph type="pic" sz="quarter" idx="27" hasCustomPrompt="1"/>
          </p:nvPr>
        </p:nvSpPr>
        <p:spPr>
          <a:xfrm>
            <a:off x="7772400" y="4754880"/>
            <a:ext cx="457200" cy="457200"/>
          </a:xfrm>
        </p:spPr>
        <p:txBody>
          <a:bodyPr anchor="ctr"/>
          <a:lstStyle>
            <a:lvl1pPr algn="ctr">
              <a:buNone/>
              <a:defRPr sz="900"/>
            </a:lvl1pPr>
          </a:lstStyle>
          <a:p>
            <a:r>
              <a:rPr lang="en-US" dirty="0"/>
              <a:t>Icon</a:t>
            </a:r>
          </a:p>
        </p:txBody>
      </p:sp>
    </p:spTree>
    <p:extLst>
      <p:ext uri="{BB962C8B-B14F-4D97-AF65-F5344CB8AC3E}">
        <p14:creationId xmlns:p14="http://schemas.microsoft.com/office/powerpoint/2010/main" val="343934368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userDrawn="1"/>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r>
              <a:rPr lang="en-US" dirty="0"/>
              <a:t>9/4/20XX</a:t>
            </a:r>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r>
              <a:rPr lang="en-US" dirty="0"/>
              <a:t>Presentation Title</a:t>
            </a:r>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4009944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r>
              <a:rPr lang="en-US" dirty="0"/>
              <a:t>9/4/20XX</a:t>
            </a:r>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r>
              <a:rPr lang="en-US" dirty="0"/>
              <a:t>Presentation Title</a:t>
            </a:r>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40603778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r>
              <a:rPr lang="en-US" dirty="0"/>
              <a:t>9/4/20XX</a:t>
            </a:r>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77722451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a:t>Click to edit Master title style</a:t>
            </a:r>
            <a:endParaRPr lang="en-US" dirty="0"/>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r>
              <a:rPr lang="en-US" dirty="0"/>
              <a:t>9/4/20XX</a:t>
            </a:r>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r>
              <a:rPr lang="en-US" dirty="0"/>
              <a:t>Presentation Title</a:t>
            </a:r>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4332482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with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5084064" y="1078992"/>
            <a:ext cx="6272784" cy="1536192"/>
          </a:xfrm>
        </p:spPr>
        <p:txBody>
          <a:bodyPr anchor="b">
            <a:normAutofit/>
          </a:bodyPr>
          <a:lstStyle>
            <a:lvl1pPr>
              <a:defRPr sz="5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5084064" y="3355848"/>
            <a:ext cx="6272784" cy="2825496"/>
          </a:xfrm>
        </p:spPr>
        <p:txBody>
          <a:bodyPr/>
          <a:lstStyle>
            <a:lvl1pPr>
              <a:buNone/>
              <a:defRPr sz="1800"/>
            </a:lvl1pPr>
          </a:lstStyle>
          <a:p>
            <a:pPr lvl="0"/>
            <a:r>
              <a:rPr lang="en-US"/>
              <a:t>Click to edit Master text styles</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905256" y="6356350"/>
            <a:ext cx="2743200" cy="365125"/>
          </a:xfrm>
        </p:spPr>
        <p:txBody>
          <a:bodyPr/>
          <a:lstStyle/>
          <a:p>
            <a:r>
              <a:rPr lang="en-US" dirty="0"/>
              <a:t>9/4/20XX</a:t>
            </a:r>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a:xfrm>
            <a:off x="4041648" y="6356350"/>
            <a:ext cx="4114800" cy="365125"/>
          </a:xfrm>
        </p:spPr>
        <p:txBody>
          <a:bodyPr/>
          <a:lstStyle/>
          <a:p>
            <a:r>
              <a:rPr lang="en-US" dirty="0"/>
              <a:t>Presentation Title</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a:t>
            </a:fld>
            <a:endParaRPr lang="en-US" dirty="0"/>
          </a:p>
        </p:txBody>
      </p:sp>
      <p:sp>
        <p:nvSpPr>
          <p:cNvPr id="7" name="Rectangle 6">
            <a:extLst>
              <a:ext uri="{FF2B5EF4-FFF2-40B4-BE49-F238E27FC236}">
                <a16:creationId xmlns:a16="http://schemas.microsoft.com/office/drawing/2014/main" id="{C3EEEC07-DA87-4415-8D6B-72E1B2686535}"/>
              </a:ext>
            </a:extLst>
          </p:cNvPr>
          <p:cNvSpPr/>
          <p:nvPr userDrawn="1"/>
        </p:nvSpPr>
        <p:spPr>
          <a:xfrm rot="5400000">
            <a:off x="5317960" y="36338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3CC47E32-D289-4A1B-A3C7-A355CD5572E8}"/>
              </a:ext>
            </a:extLst>
          </p:cNvPr>
          <p:cNvSpPr/>
          <p:nvPr userDrawn="1"/>
        </p:nvSpPr>
        <p:spPr>
          <a:xfrm>
            <a:off x="5099266"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457200" y="603504"/>
            <a:ext cx="4050792" cy="5577840"/>
          </a:xfrm>
        </p:spPr>
        <p:txBody>
          <a:bodyPr anchor="ctr"/>
          <a:lstStyle>
            <a:lvl1pPr algn="ctr">
              <a:buNone/>
              <a:defRPr/>
            </a:lvl1pPr>
          </a:lstStyle>
          <a:p>
            <a:r>
              <a:rPr lang="en-US"/>
              <a:t>Click icon to add picture</a:t>
            </a:r>
            <a:endParaRPr lang="en-US" dirty="0"/>
          </a:p>
        </p:txBody>
      </p:sp>
    </p:spTree>
    <p:extLst>
      <p:ext uri="{BB962C8B-B14F-4D97-AF65-F5344CB8AC3E}">
        <p14:creationId xmlns:p14="http://schemas.microsoft.com/office/powerpoint/2010/main" val="3812587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with 2 pictures">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612648" y="1078992"/>
            <a:ext cx="6272784" cy="1536192"/>
          </a:xfrm>
        </p:spPr>
        <p:txBody>
          <a:bodyPr anchor="b">
            <a:normAutofit/>
          </a:bodyPr>
          <a:lstStyle>
            <a:lvl1pPr>
              <a:defRPr sz="52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612648" y="3355848"/>
            <a:ext cx="6272784" cy="2825496"/>
          </a:xfrm>
        </p:spPr>
        <p:txBody>
          <a:bodyPr/>
          <a:lstStyle>
            <a:lvl1pPr marL="0" indent="0">
              <a:buNone/>
              <a:defRPr sz="1800"/>
            </a:lvl1pPr>
          </a:lstStyle>
          <a:p>
            <a:pPr lvl="0"/>
            <a:r>
              <a:rPr lang="en-US"/>
              <a:t>Click to edit Master text styles</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5605272" y="6356350"/>
            <a:ext cx="1280160" cy="365125"/>
          </a:xfrm>
        </p:spPr>
        <p:txBody>
          <a:bodyPr/>
          <a:lstStyle/>
          <a:p>
            <a:fld id="{A65A5C87-DF58-40C8-B092-1DE63DB4547E}" type="slidenum">
              <a:rPr lang="en-US" smtClean="0"/>
              <a:t>‹#›</a:t>
            </a:fld>
            <a:endParaRPr lang="en-US" dirty="0"/>
          </a:p>
        </p:txBody>
      </p:sp>
      <p:sp>
        <p:nvSpPr>
          <p:cNvPr id="7" name="Rectangle 6">
            <a:extLst>
              <a:ext uri="{FF2B5EF4-FFF2-40B4-BE49-F238E27FC236}">
                <a16:creationId xmlns:a16="http://schemas.microsoft.com/office/drawing/2014/main" id="{C3EEEC07-DA87-4415-8D6B-72E1B2686535}"/>
              </a:ext>
            </a:extLst>
          </p:cNvPr>
          <p:cNvSpPr/>
          <p:nvPr userDrawn="1"/>
        </p:nvSpPr>
        <p:spPr>
          <a:xfrm rot="5400000">
            <a:off x="850392" y="365760"/>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p:nvPr>
        </p:nvSpPr>
        <p:spPr>
          <a:xfrm>
            <a:off x="7680960" y="4352544"/>
            <a:ext cx="4507992" cy="2505456"/>
          </a:xfrm>
        </p:spPr>
        <p:txBody>
          <a:bodyPr anchor="ctr"/>
          <a:lstStyle>
            <a:lvl1pPr algn="ctr">
              <a:buNone/>
              <a:defRPr/>
            </a:lvl1pPr>
          </a:lstStyle>
          <a:p>
            <a:r>
              <a:rPr lang="en-US"/>
              <a:t>Click icon to add picture</a:t>
            </a:r>
            <a:endParaRPr lang="en-US" dirty="0"/>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p:nvPr>
        </p:nvSpPr>
        <p:spPr>
          <a:xfrm>
            <a:off x="7680960" y="0"/>
            <a:ext cx="4507992" cy="4123944"/>
          </a:xfrm>
        </p:spPr>
        <p:txBody>
          <a:bodyPr anchor="ctr"/>
          <a:lstStyle>
            <a:lvl1pPr algn="ctr">
              <a:buNone/>
              <a:defRPr/>
            </a:lvl1pPr>
          </a:lstStyle>
          <a:p>
            <a:r>
              <a:rPr lang="en-US"/>
              <a:t>Click icon to add picture</a:t>
            </a:r>
            <a:endParaRPr lang="en-US" dirty="0"/>
          </a:p>
        </p:txBody>
      </p:sp>
      <p:sp>
        <p:nvSpPr>
          <p:cNvPr id="8" name="Rectangle 7">
            <a:extLst>
              <a:ext uri="{FF2B5EF4-FFF2-40B4-BE49-F238E27FC236}">
                <a16:creationId xmlns:a16="http://schemas.microsoft.com/office/drawing/2014/main" id="{EEFA3CC7-31ED-4E5A-87A6-AA1D8F4251FC}"/>
              </a:ext>
            </a:extLst>
          </p:cNvPr>
          <p:cNvSpPr/>
          <p:nvPr userDrawn="1"/>
        </p:nvSpPr>
        <p:spPr>
          <a:xfrm>
            <a:off x="621792" y="2935541"/>
            <a:ext cx="62179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71787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B541A812-4D3F-4D65-BA64-BA64E37F2C1D}"/>
              </a:ext>
            </a:extLst>
          </p:cNvPr>
          <p:cNvSpPr/>
          <p:nvPr userDrawn="1"/>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1078992" y="1938528"/>
            <a:ext cx="7013448" cy="2990088"/>
          </a:xfrm>
        </p:spPr>
        <p:txBody>
          <a:bodyPr anchor="ctr">
            <a:normAutofit/>
          </a:bodyPr>
          <a:lstStyle>
            <a:lvl1pP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613648" y="1938528"/>
            <a:ext cx="2688336" cy="2990088"/>
          </a:xfrm>
          <a:solidFill>
            <a:schemeClr val="accent1"/>
          </a:solidFill>
        </p:spPr>
        <p:txBody>
          <a:bodyPr anchor="ctr">
            <a:normAutofit/>
          </a:bodyPr>
          <a:lstStyle>
            <a:lvl1pPr marL="0" indent="0">
              <a:buNone/>
              <a:defRPr sz="28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12" name="Rectangle 11">
            <a:extLst>
              <a:ext uri="{FF2B5EF4-FFF2-40B4-BE49-F238E27FC236}">
                <a16:creationId xmlns:a16="http://schemas.microsoft.com/office/drawing/2014/main" id="{5716BBE9-8A9C-450B-A235-677945C7ED44}"/>
              </a:ext>
            </a:extLst>
          </p:cNvPr>
          <p:cNvSpPr/>
          <p:nvPr userDrawn="1"/>
        </p:nvSpPr>
        <p:spPr>
          <a:xfrm>
            <a:off x="609084" y="2965074"/>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9855E7BF-3629-4C02-98DF-CFC1C93CE036}"/>
              </a:ext>
            </a:extLst>
          </p:cNvPr>
          <p:cNvSpPr/>
          <p:nvPr userDrawn="1"/>
        </p:nvSpPr>
        <p:spPr>
          <a:xfrm rot="5400000">
            <a:off x="7360539" y="3424428"/>
            <a:ext cx="2103120"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633540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01852" y="6356350"/>
            <a:ext cx="2743200" cy="365125"/>
          </a:xfrm>
        </p:spPr>
        <p:txBody>
          <a:bodyPr/>
          <a:lstStyle/>
          <a:p>
            <a:r>
              <a:rPr lang="en-US" dirty="0"/>
              <a:t>9/4/20XX</a:t>
            </a:r>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r>
              <a:rPr lang="en-US" dirty="0"/>
              <a:t>Presentation Title</a:t>
            </a:r>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33938697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secHead" preserve="1">
  <p:cSld name="Quot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ctr">
            <a:normAutofit/>
          </a:bodyPr>
          <a:lstStyle>
            <a:lvl1pPr algn="ctr">
              <a:defRPr sz="4800"/>
            </a:lvl1pPr>
          </a:lstStyle>
          <a:p>
            <a:r>
              <a:rPr lang="en-US"/>
              <a:t>Click to edit Master title style</a:t>
            </a:r>
            <a:endParaRPr lang="en-US" dirty="0"/>
          </a:p>
        </p:txBody>
      </p:sp>
      <p:sp useBgFill="1">
        <p:nvSpPr>
          <p:cNvPr id="4" name="Rectangle 3">
            <a:extLst>
              <a:ext uri="{FF2B5EF4-FFF2-40B4-BE49-F238E27FC236}">
                <a16:creationId xmlns:a16="http://schemas.microsoft.com/office/drawing/2014/main" id="{673635DF-99E4-4A0C-A272-D9FF87695DE7}"/>
              </a:ext>
            </a:extLst>
          </p:cNvPr>
          <p:cNvSpPr/>
          <p:nvPr userDrawn="1"/>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Rectangle 4">
            <a:extLst>
              <a:ext uri="{FF2B5EF4-FFF2-40B4-BE49-F238E27FC236}">
                <a16:creationId xmlns:a16="http://schemas.microsoft.com/office/drawing/2014/main" id="{5590C76F-6331-4485-AA5B-D61483481F68}"/>
              </a:ext>
            </a:extLst>
          </p:cNvPr>
          <p:cNvSpPr/>
          <p:nvPr userDrawn="1"/>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a:solidFill>
            <a:schemeClr val="accent1"/>
          </a:solidFill>
        </p:spPr>
        <p:txBody>
          <a:bodyPr anchor="ctr">
            <a:normAutofit/>
          </a:bodyPr>
          <a:lstStyle>
            <a:lvl1pPr marL="0" indent="0">
              <a:buNone/>
              <a:defRPr sz="20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6" name="Date Placeholder 5">
            <a:extLst>
              <a:ext uri="{FF2B5EF4-FFF2-40B4-BE49-F238E27FC236}">
                <a16:creationId xmlns:a16="http://schemas.microsoft.com/office/drawing/2014/main" id="{ECB2BA4C-9ADA-41DB-B758-9E3CFECDF528}"/>
              </a:ext>
            </a:extLst>
          </p:cNvPr>
          <p:cNvSpPr>
            <a:spLocks noGrp="1"/>
          </p:cNvSpPr>
          <p:nvPr>
            <p:ph type="dt" sz="half" idx="10"/>
          </p:nvPr>
        </p:nvSpPr>
        <p:spPr>
          <a:xfrm>
            <a:off x="905256" y="6356350"/>
            <a:ext cx="2743200" cy="365125"/>
          </a:xfrm>
        </p:spPr>
        <p:txBody>
          <a:bodyPr/>
          <a:lstStyle/>
          <a:p>
            <a:r>
              <a:rPr lang="en-US" dirty="0"/>
              <a:t>9/4/20XX</a:t>
            </a:r>
          </a:p>
        </p:txBody>
      </p:sp>
      <p:sp>
        <p:nvSpPr>
          <p:cNvPr id="10" name="Footer Placeholder 9">
            <a:extLst>
              <a:ext uri="{FF2B5EF4-FFF2-40B4-BE49-F238E27FC236}">
                <a16:creationId xmlns:a16="http://schemas.microsoft.com/office/drawing/2014/main" id="{20957ADB-410A-48BE-AA95-3A708314B02A}"/>
              </a:ext>
            </a:extLst>
          </p:cNvPr>
          <p:cNvSpPr>
            <a:spLocks noGrp="1"/>
          </p:cNvSpPr>
          <p:nvPr>
            <p:ph type="ftr" sz="quarter" idx="11"/>
          </p:nvPr>
        </p:nvSpPr>
        <p:spPr/>
        <p:txBody>
          <a:bodyPr/>
          <a:lstStyle/>
          <a:p>
            <a:r>
              <a:rPr lang="en-US" dirty="0"/>
              <a:t>Presentation Title</a:t>
            </a:r>
          </a:p>
        </p:txBody>
      </p:sp>
      <p:sp>
        <p:nvSpPr>
          <p:cNvPr id="11" name="Slide Number Placeholder 10">
            <a:extLst>
              <a:ext uri="{FF2B5EF4-FFF2-40B4-BE49-F238E27FC236}">
                <a16:creationId xmlns:a16="http://schemas.microsoft.com/office/drawing/2014/main" id="{5112591B-8032-4FDF-9B26-8F505642C5C2}"/>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4244522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eam">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342F4163-FF9F-453F-99BB-82B8FDB0A1F9}"/>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Picture Placeholder 14">
            <a:extLst>
              <a:ext uri="{FF2B5EF4-FFF2-40B4-BE49-F238E27FC236}">
                <a16:creationId xmlns:a16="http://schemas.microsoft.com/office/drawing/2014/main" id="{D9F91D62-7A39-4697-A73D-908DBA590EFB}"/>
              </a:ext>
            </a:extLst>
          </p:cNvPr>
          <p:cNvSpPr>
            <a:spLocks noGrp="1"/>
          </p:cNvSpPr>
          <p:nvPr>
            <p:ph type="pic" sz="quarter" idx="13" hasCustomPrompt="1"/>
          </p:nvPr>
        </p:nvSpPr>
        <p:spPr>
          <a:xfrm>
            <a:off x="5422392" y="2798064"/>
            <a:ext cx="1463040" cy="1481328"/>
          </a:xfrm>
        </p:spPr>
        <p:txBody>
          <a:bodyPr anchor="ctr"/>
          <a:lstStyle>
            <a:lvl1pPr algn="ctr">
              <a:buNone/>
              <a:defRPr/>
            </a:lvl1pPr>
          </a:lstStyle>
          <a:p>
            <a:r>
              <a:rPr lang="en-US" dirty="0"/>
              <a:t>Picture</a:t>
            </a:r>
          </a:p>
        </p:txBody>
      </p:sp>
      <p:sp>
        <p:nvSpPr>
          <p:cNvPr id="10" name="Picture Placeholder 14">
            <a:extLst>
              <a:ext uri="{FF2B5EF4-FFF2-40B4-BE49-F238E27FC236}">
                <a16:creationId xmlns:a16="http://schemas.microsoft.com/office/drawing/2014/main" id="{687A7A61-F904-44E0-837C-FB357932BC1E}"/>
              </a:ext>
            </a:extLst>
          </p:cNvPr>
          <p:cNvSpPr>
            <a:spLocks noGrp="1"/>
          </p:cNvSpPr>
          <p:nvPr>
            <p:ph type="pic" sz="quarter" idx="14" hasCustomPrompt="1"/>
          </p:nvPr>
        </p:nvSpPr>
        <p:spPr>
          <a:xfrm>
            <a:off x="576072" y="2798064"/>
            <a:ext cx="1463040" cy="1481328"/>
          </a:xfrm>
        </p:spPr>
        <p:txBody>
          <a:bodyPr anchor="ctr"/>
          <a:lstStyle>
            <a:lvl1pPr algn="ctr">
              <a:buNone/>
              <a:defRPr/>
            </a:lvl1pPr>
          </a:lstStyle>
          <a:p>
            <a:r>
              <a:rPr lang="en-US" dirty="0"/>
              <a:t>Picture</a:t>
            </a:r>
          </a:p>
        </p:txBody>
      </p:sp>
      <p:sp>
        <p:nvSpPr>
          <p:cNvPr id="16" name="Picture Placeholder 14">
            <a:extLst>
              <a:ext uri="{FF2B5EF4-FFF2-40B4-BE49-F238E27FC236}">
                <a16:creationId xmlns:a16="http://schemas.microsoft.com/office/drawing/2014/main" id="{6B8374DB-2C54-426F-9768-7B838BE1F98D}"/>
              </a:ext>
            </a:extLst>
          </p:cNvPr>
          <p:cNvSpPr>
            <a:spLocks noGrp="1"/>
          </p:cNvSpPr>
          <p:nvPr>
            <p:ph type="pic" sz="quarter" idx="21" hasCustomPrompt="1"/>
          </p:nvPr>
        </p:nvSpPr>
        <p:spPr>
          <a:xfrm>
            <a:off x="7845552" y="2798064"/>
            <a:ext cx="1463040" cy="1481328"/>
          </a:xfrm>
        </p:spPr>
        <p:txBody>
          <a:bodyPr anchor="ctr"/>
          <a:lstStyle>
            <a:lvl1pPr algn="ctr">
              <a:buNone/>
              <a:defRPr/>
            </a:lvl1pPr>
          </a:lstStyle>
          <a:p>
            <a:r>
              <a:rPr lang="en-US" dirty="0"/>
              <a:t>Picture</a:t>
            </a:r>
          </a:p>
        </p:txBody>
      </p:sp>
      <p:sp>
        <p:nvSpPr>
          <p:cNvPr id="27" name="Rectangle 26">
            <a:extLst>
              <a:ext uri="{FF2B5EF4-FFF2-40B4-BE49-F238E27FC236}">
                <a16:creationId xmlns:a16="http://schemas.microsoft.com/office/drawing/2014/main" id="{76763C05-47FB-4725-A20D-066889246220}"/>
              </a:ext>
            </a:extLst>
          </p:cNvPr>
          <p:cNvSpPr/>
          <p:nvPr userDrawn="1"/>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8" name="Title 1">
            <a:extLst>
              <a:ext uri="{FF2B5EF4-FFF2-40B4-BE49-F238E27FC236}">
                <a16:creationId xmlns:a16="http://schemas.microsoft.com/office/drawing/2014/main" id="{9EDC39EC-C00D-4DE8-8828-E0E5AD579F19}"/>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endParaRPr lang="en-US" dirty="0"/>
          </a:p>
        </p:txBody>
      </p:sp>
      <p:sp>
        <p:nvSpPr>
          <p:cNvPr id="32" name="Picture Placeholder 14">
            <a:extLst>
              <a:ext uri="{FF2B5EF4-FFF2-40B4-BE49-F238E27FC236}">
                <a16:creationId xmlns:a16="http://schemas.microsoft.com/office/drawing/2014/main" id="{AC393A50-B0FA-44B0-850A-6E748DECA20A}"/>
              </a:ext>
            </a:extLst>
          </p:cNvPr>
          <p:cNvSpPr>
            <a:spLocks noGrp="1"/>
          </p:cNvSpPr>
          <p:nvPr>
            <p:ph type="pic" sz="quarter" idx="28" hasCustomPrompt="1"/>
          </p:nvPr>
        </p:nvSpPr>
        <p:spPr>
          <a:xfrm>
            <a:off x="2999232" y="2798064"/>
            <a:ext cx="1463040" cy="1481328"/>
          </a:xfrm>
        </p:spPr>
        <p:txBody>
          <a:bodyPr anchor="ctr"/>
          <a:lstStyle>
            <a:lvl1pPr algn="ctr">
              <a:buNone/>
              <a:defRPr/>
            </a:lvl1pPr>
          </a:lstStyle>
          <a:p>
            <a:r>
              <a:rPr lang="en-US" dirty="0"/>
              <a:t>Picture</a:t>
            </a:r>
          </a:p>
        </p:txBody>
      </p:sp>
      <p:sp>
        <p:nvSpPr>
          <p:cNvPr id="33" name="Picture Placeholder 14">
            <a:extLst>
              <a:ext uri="{FF2B5EF4-FFF2-40B4-BE49-F238E27FC236}">
                <a16:creationId xmlns:a16="http://schemas.microsoft.com/office/drawing/2014/main" id="{C19D18E3-AE27-4902-A5E1-1E388C8CA886}"/>
              </a:ext>
            </a:extLst>
          </p:cNvPr>
          <p:cNvSpPr>
            <a:spLocks noGrp="1"/>
          </p:cNvSpPr>
          <p:nvPr>
            <p:ph type="pic" sz="quarter" idx="29" hasCustomPrompt="1"/>
          </p:nvPr>
        </p:nvSpPr>
        <p:spPr>
          <a:xfrm>
            <a:off x="10268712" y="2798064"/>
            <a:ext cx="1463040" cy="1481328"/>
          </a:xfrm>
        </p:spPr>
        <p:txBody>
          <a:bodyPr anchor="ctr"/>
          <a:lstStyle>
            <a:lvl1pPr algn="ctr">
              <a:buNone/>
              <a:defRPr/>
            </a:lvl1pPr>
          </a:lstStyle>
          <a:p>
            <a:r>
              <a:rPr lang="en-US" dirty="0"/>
              <a:t>Picture</a:t>
            </a:r>
          </a:p>
        </p:txBody>
      </p:sp>
      <p:sp>
        <p:nvSpPr>
          <p:cNvPr id="11" name="Date Placeholder 10">
            <a:extLst>
              <a:ext uri="{FF2B5EF4-FFF2-40B4-BE49-F238E27FC236}">
                <a16:creationId xmlns:a16="http://schemas.microsoft.com/office/drawing/2014/main" id="{C4A1E4D4-19E0-496B-BBAF-99A720781C00}"/>
              </a:ext>
            </a:extLst>
          </p:cNvPr>
          <p:cNvSpPr>
            <a:spLocks noGrp="1"/>
          </p:cNvSpPr>
          <p:nvPr>
            <p:ph type="dt" sz="half" idx="32"/>
          </p:nvPr>
        </p:nvSpPr>
        <p:spPr>
          <a:xfrm>
            <a:off x="905256" y="6356350"/>
            <a:ext cx="2743200" cy="365125"/>
          </a:xfrm>
        </p:spPr>
        <p:txBody>
          <a:bodyPr/>
          <a:lstStyle/>
          <a:p>
            <a:r>
              <a:rPr lang="en-US" dirty="0"/>
              <a:t>9/4/20XX</a:t>
            </a:r>
          </a:p>
        </p:txBody>
      </p:sp>
      <p:sp>
        <p:nvSpPr>
          <p:cNvPr id="12" name="Footer Placeholder 11">
            <a:extLst>
              <a:ext uri="{FF2B5EF4-FFF2-40B4-BE49-F238E27FC236}">
                <a16:creationId xmlns:a16="http://schemas.microsoft.com/office/drawing/2014/main" id="{D0281C10-EAAA-4F45-8CC9-87F9F9116C21}"/>
              </a:ext>
            </a:extLst>
          </p:cNvPr>
          <p:cNvSpPr>
            <a:spLocks noGrp="1"/>
          </p:cNvSpPr>
          <p:nvPr>
            <p:ph type="ftr" sz="quarter" idx="33"/>
          </p:nvPr>
        </p:nvSpPr>
        <p:spPr/>
        <p:txBody>
          <a:bodyPr/>
          <a:lstStyle/>
          <a:p>
            <a:r>
              <a:rPr lang="en-US" dirty="0"/>
              <a:t>Presentation Title</a:t>
            </a:r>
          </a:p>
        </p:txBody>
      </p:sp>
      <p:sp>
        <p:nvSpPr>
          <p:cNvPr id="13" name="Slide Number Placeholder 12">
            <a:extLst>
              <a:ext uri="{FF2B5EF4-FFF2-40B4-BE49-F238E27FC236}">
                <a16:creationId xmlns:a16="http://schemas.microsoft.com/office/drawing/2014/main" id="{389175D6-43FD-42A2-8595-893FC3BFCDF6}"/>
              </a:ext>
            </a:extLst>
          </p:cNvPr>
          <p:cNvSpPr>
            <a:spLocks noGrp="1"/>
          </p:cNvSpPr>
          <p:nvPr>
            <p:ph type="sldNum" sz="quarter" idx="34"/>
          </p:nvPr>
        </p:nvSpPr>
        <p:spPr/>
        <p:txBody>
          <a:bodyPr/>
          <a:lstStyle/>
          <a:p>
            <a:fld id="{A65A5C87-DF58-40C8-B092-1DE63DB4547E}" type="slidenum">
              <a:rPr lang="en-US" smtClean="0"/>
              <a:t>‹#›</a:t>
            </a:fld>
            <a:endParaRPr lang="en-US" dirty="0"/>
          </a:p>
        </p:txBody>
      </p:sp>
      <p:sp>
        <p:nvSpPr>
          <p:cNvPr id="37" name="Text Placeholder 35">
            <a:extLst>
              <a:ext uri="{FF2B5EF4-FFF2-40B4-BE49-F238E27FC236}">
                <a16:creationId xmlns:a16="http://schemas.microsoft.com/office/drawing/2014/main" id="{28F74B10-F76D-4BBB-A284-01D5A0DF8BCB}"/>
              </a:ext>
            </a:extLst>
          </p:cNvPr>
          <p:cNvSpPr>
            <a:spLocks noGrp="1"/>
          </p:cNvSpPr>
          <p:nvPr>
            <p:ph type="body" sz="quarter" idx="36" hasCustomPrompt="1"/>
          </p:nvPr>
        </p:nvSpPr>
        <p:spPr>
          <a:xfrm>
            <a:off x="5431536"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dirty="0"/>
              <a:t>Name</a:t>
            </a:r>
          </a:p>
          <a:p>
            <a:pPr lvl="1"/>
            <a:r>
              <a:rPr lang="en-US" dirty="0"/>
              <a:t>Title</a:t>
            </a:r>
          </a:p>
        </p:txBody>
      </p:sp>
      <p:sp>
        <p:nvSpPr>
          <p:cNvPr id="38" name="Text Placeholder 35">
            <a:extLst>
              <a:ext uri="{FF2B5EF4-FFF2-40B4-BE49-F238E27FC236}">
                <a16:creationId xmlns:a16="http://schemas.microsoft.com/office/drawing/2014/main" id="{BD245DC2-6D7B-4AEE-B8EE-0D0E473AFFF5}"/>
              </a:ext>
            </a:extLst>
          </p:cNvPr>
          <p:cNvSpPr>
            <a:spLocks noGrp="1"/>
          </p:cNvSpPr>
          <p:nvPr>
            <p:ph type="body" sz="quarter" idx="37" hasCustomPrompt="1"/>
          </p:nvPr>
        </p:nvSpPr>
        <p:spPr>
          <a:xfrm>
            <a:off x="7845552"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dirty="0"/>
              <a:t>Name</a:t>
            </a:r>
          </a:p>
          <a:p>
            <a:pPr lvl="1"/>
            <a:r>
              <a:rPr lang="en-US" dirty="0"/>
              <a:t>Title</a:t>
            </a:r>
          </a:p>
        </p:txBody>
      </p:sp>
      <p:sp>
        <p:nvSpPr>
          <p:cNvPr id="39" name="Text Placeholder 35">
            <a:extLst>
              <a:ext uri="{FF2B5EF4-FFF2-40B4-BE49-F238E27FC236}">
                <a16:creationId xmlns:a16="http://schemas.microsoft.com/office/drawing/2014/main" id="{28069EAF-8C82-49CC-8A38-2ACAD26F7DE9}"/>
              </a:ext>
            </a:extLst>
          </p:cNvPr>
          <p:cNvSpPr>
            <a:spLocks noGrp="1"/>
          </p:cNvSpPr>
          <p:nvPr>
            <p:ph type="body" sz="quarter" idx="38" hasCustomPrompt="1"/>
          </p:nvPr>
        </p:nvSpPr>
        <p:spPr>
          <a:xfrm>
            <a:off x="10268712"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dirty="0"/>
              <a:t>Name</a:t>
            </a:r>
          </a:p>
          <a:p>
            <a:pPr lvl="1"/>
            <a:r>
              <a:rPr lang="en-US" dirty="0"/>
              <a:t>Title</a:t>
            </a:r>
          </a:p>
        </p:txBody>
      </p:sp>
      <p:sp>
        <p:nvSpPr>
          <p:cNvPr id="40" name="Text Placeholder 35">
            <a:extLst>
              <a:ext uri="{FF2B5EF4-FFF2-40B4-BE49-F238E27FC236}">
                <a16:creationId xmlns:a16="http://schemas.microsoft.com/office/drawing/2014/main" id="{DAA3B1CD-59B3-4B73-B91A-88CED1D8FDD6}"/>
              </a:ext>
            </a:extLst>
          </p:cNvPr>
          <p:cNvSpPr>
            <a:spLocks noGrp="1"/>
          </p:cNvSpPr>
          <p:nvPr>
            <p:ph type="body" sz="quarter" idx="39" hasCustomPrompt="1"/>
          </p:nvPr>
        </p:nvSpPr>
        <p:spPr>
          <a:xfrm>
            <a:off x="594360"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dirty="0"/>
              <a:t>Name</a:t>
            </a:r>
          </a:p>
          <a:p>
            <a:pPr lvl="1"/>
            <a:r>
              <a:rPr lang="en-US" dirty="0"/>
              <a:t>Title</a:t>
            </a:r>
          </a:p>
        </p:txBody>
      </p:sp>
      <p:sp>
        <p:nvSpPr>
          <p:cNvPr id="41" name="Text Placeholder 35">
            <a:extLst>
              <a:ext uri="{FF2B5EF4-FFF2-40B4-BE49-F238E27FC236}">
                <a16:creationId xmlns:a16="http://schemas.microsoft.com/office/drawing/2014/main" id="{C1FED6B0-DEB7-46E3-8038-FE6788AC24A9}"/>
              </a:ext>
            </a:extLst>
          </p:cNvPr>
          <p:cNvSpPr>
            <a:spLocks noGrp="1"/>
          </p:cNvSpPr>
          <p:nvPr>
            <p:ph type="body" sz="quarter" idx="35" hasCustomPrompt="1"/>
          </p:nvPr>
        </p:nvSpPr>
        <p:spPr>
          <a:xfrm>
            <a:off x="3008376" y="4489704"/>
            <a:ext cx="1462088" cy="649288"/>
          </a:xfrm>
        </p:spPr>
        <p:txBody>
          <a:bodyPr/>
          <a:lstStyle>
            <a:lvl1pPr marL="0" indent="0" algn="ctr">
              <a:lnSpc>
                <a:spcPct val="100000"/>
              </a:lnSpc>
              <a:spcBef>
                <a:spcPts val="0"/>
              </a:spcBef>
              <a:buNone/>
              <a:defRPr sz="2000"/>
            </a:lvl1pPr>
            <a:lvl2pPr marL="0" indent="0" algn="ctr">
              <a:lnSpc>
                <a:spcPct val="100000"/>
              </a:lnSpc>
              <a:spcBef>
                <a:spcPts val="0"/>
              </a:spcBef>
              <a:buNone/>
              <a:defRPr sz="1600"/>
            </a:lvl2pPr>
            <a:lvl3pPr>
              <a:defRPr sz="2000"/>
            </a:lvl3pPr>
            <a:lvl4pPr>
              <a:defRPr sz="2000"/>
            </a:lvl4pPr>
            <a:lvl5pPr>
              <a:defRPr sz="2000"/>
            </a:lvl5pPr>
          </a:lstStyle>
          <a:p>
            <a:pPr lvl="0"/>
            <a:r>
              <a:rPr lang="en-US" dirty="0"/>
              <a:t>Name</a:t>
            </a:r>
          </a:p>
          <a:p>
            <a:pPr lvl="1"/>
            <a:r>
              <a:rPr lang="en-US" dirty="0"/>
              <a:t>Title</a:t>
            </a:r>
          </a:p>
        </p:txBody>
      </p:sp>
    </p:spTree>
    <p:extLst>
      <p:ext uri="{BB962C8B-B14F-4D97-AF65-F5344CB8AC3E}">
        <p14:creationId xmlns:p14="http://schemas.microsoft.com/office/powerpoint/2010/main" val="4315117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905256" y="6356350"/>
            <a:ext cx="2743200" cy="365125"/>
          </a:xfrm>
        </p:spPr>
        <p:txBody>
          <a:bodyPr/>
          <a:lstStyle/>
          <a:p>
            <a:r>
              <a:rPr lang="en-US" dirty="0"/>
              <a:t>9/4/20XX</a:t>
            </a:r>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a:t>
            </a:fld>
            <a:endParaRPr lang="en-US" dirty="0"/>
          </a:p>
        </p:txBody>
      </p:sp>
    </p:spTree>
    <p:extLst>
      <p:ext uri="{BB962C8B-B14F-4D97-AF65-F5344CB8AC3E}">
        <p14:creationId xmlns:p14="http://schemas.microsoft.com/office/powerpoint/2010/main" val="16069349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omparison 3 colum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userDrawn="1"/>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576072" y="2372650"/>
            <a:ext cx="329184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576072" y="3203688"/>
            <a:ext cx="3291840" cy="2968512"/>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4507992" y="2372650"/>
            <a:ext cx="329184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4507992" y="3203687"/>
            <a:ext cx="3291840" cy="2968511"/>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905256" y="6356350"/>
            <a:ext cx="2743200" cy="365125"/>
          </a:xfrm>
        </p:spPr>
        <p:txBody>
          <a:bodyPr/>
          <a:lstStyle/>
          <a:p>
            <a:r>
              <a:rPr lang="en-US" dirty="0"/>
              <a:t>9/4/20XX</a:t>
            </a:r>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a:t>
            </a:fld>
            <a:endParaRPr lang="en-US" dirty="0"/>
          </a:p>
        </p:txBody>
      </p:sp>
      <p:sp>
        <p:nvSpPr>
          <p:cNvPr id="14" name="Text Placeholder 4">
            <a:extLst>
              <a:ext uri="{FF2B5EF4-FFF2-40B4-BE49-F238E27FC236}">
                <a16:creationId xmlns:a16="http://schemas.microsoft.com/office/drawing/2014/main" id="{CE04853A-B5A7-418B-B49F-E718136614E0}"/>
              </a:ext>
            </a:extLst>
          </p:cNvPr>
          <p:cNvSpPr>
            <a:spLocks noGrp="1"/>
          </p:cNvSpPr>
          <p:nvPr>
            <p:ph type="body" sz="quarter" idx="13"/>
          </p:nvPr>
        </p:nvSpPr>
        <p:spPr>
          <a:xfrm>
            <a:off x="8439912" y="2372650"/>
            <a:ext cx="329184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Content Placeholder 5">
            <a:extLst>
              <a:ext uri="{FF2B5EF4-FFF2-40B4-BE49-F238E27FC236}">
                <a16:creationId xmlns:a16="http://schemas.microsoft.com/office/drawing/2014/main" id="{D08E5547-BBB9-4D87-A012-6BC6B1330861}"/>
              </a:ext>
            </a:extLst>
          </p:cNvPr>
          <p:cNvSpPr>
            <a:spLocks noGrp="1"/>
          </p:cNvSpPr>
          <p:nvPr>
            <p:ph sz="quarter" idx="14"/>
          </p:nvPr>
        </p:nvSpPr>
        <p:spPr>
          <a:xfrm>
            <a:off x="8439912" y="3203687"/>
            <a:ext cx="3291840" cy="2968511"/>
          </a:xfrm>
        </p:spPr>
        <p:txBody>
          <a:bodyPr/>
          <a:lstStyle>
            <a:lvl1pPr>
              <a:spcBef>
                <a:spcPts val="1000"/>
              </a:spcBef>
              <a:defRPr sz="1800"/>
            </a:lvl1pPr>
            <a:lvl2pPr>
              <a:spcBef>
                <a:spcPts val="1000"/>
              </a:spcBef>
              <a:defRPr sz="1800"/>
            </a:lvl2pPr>
            <a:lvl3pPr>
              <a:spcBef>
                <a:spcPts val="1000"/>
              </a:spcBef>
              <a:defRPr sz="1800"/>
            </a:lvl3pPr>
            <a:lvl4pPr>
              <a:spcBef>
                <a:spcPts val="1000"/>
              </a:spcBef>
              <a:defRPr sz="1800"/>
            </a:lvl4pPr>
            <a:lvl5pPr>
              <a:spcBef>
                <a:spcPts val="1000"/>
              </a:spcBef>
              <a:defRPr sz="18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2022610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9/4/20XX</a:t>
            </a:r>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Presentation Title</a:t>
            </a:r>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65A5C87-DF58-40C8-B092-1DE63DB4547E}" type="slidenum">
              <a:rPr lang="en-US" smtClean="0"/>
              <a:t>‹#›</a:t>
            </a:fld>
            <a:endParaRPr lang="en-US" dirty="0"/>
          </a:p>
        </p:txBody>
      </p:sp>
    </p:spTree>
    <p:extLst>
      <p:ext uri="{BB962C8B-B14F-4D97-AF65-F5344CB8AC3E}">
        <p14:creationId xmlns:p14="http://schemas.microsoft.com/office/powerpoint/2010/main" val="1785134420"/>
      </p:ext>
    </p:extLst>
  </p:cSld>
  <p:clrMap bg1="lt1" tx1="dk1" bg2="lt2" tx2="dk2" accent1="accent1" accent2="accent2" accent3="accent3" accent4="accent4" accent5="accent5" accent6="accent6" hlink="hlink" folHlink="folHlink"/>
  <p:sldLayoutIdLst>
    <p:sldLayoutId id="2147483721" r:id="rId1"/>
    <p:sldLayoutId id="2147483730" r:id="rId2"/>
    <p:sldLayoutId id="2147483731" r:id="rId3"/>
    <p:sldLayoutId id="2147483723" r:id="rId4"/>
    <p:sldLayoutId id="2147483722" r:id="rId5"/>
    <p:sldLayoutId id="2147483732" r:id="rId6"/>
    <p:sldLayoutId id="2147483736" r:id="rId7"/>
    <p:sldLayoutId id="2147483725" r:id="rId8"/>
    <p:sldLayoutId id="2147483733" r:id="rId9"/>
    <p:sldLayoutId id="2147483734" r:id="rId10"/>
    <p:sldLayoutId id="2147483735" r:id="rId11"/>
    <p:sldLayoutId id="2147483726" r:id="rId12"/>
    <p:sldLayoutId id="2147483727" r:id="rId13"/>
    <p:sldLayoutId id="2147483728" r:id="rId14"/>
    <p:sldLayoutId id="2147483729" r:id="rId15"/>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D9D20-B4BB-42AA-8DDD-68CC9F1D95DB}"/>
              </a:ext>
            </a:extLst>
          </p:cNvPr>
          <p:cNvSpPr>
            <a:spLocks noGrp="1"/>
          </p:cNvSpPr>
          <p:nvPr>
            <p:ph type="ctrTitle"/>
          </p:nvPr>
        </p:nvSpPr>
        <p:spPr/>
        <p:txBody>
          <a:bodyPr>
            <a:normAutofit/>
          </a:bodyPr>
          <a:lstStyle/>
          <a:p>
            <a:r>
              <a:rPr lang="en-US" dirty="0"/>
              <a:t>Informative and Persuasive Speaking</a:t>
            </a:r>
          </a:p>
        </p:txBody>
      </p:sp>
      <p:sp>
        <p:nvSpPr>
          <p:cNvPr id="3" name="Subtitle 2">
            <a:extLst>
              <a:ext uri="{FF2B5EF4-FFF2-40B4-BE49-F238E27FC236}">
                <a16:creationId xmlns:a16="http://schemas.microsoft.com/office/drawing/2014/main" id="{ED9E8FDB-60EE-45AE-BB89-9A561A61C2AC}"/>
              </a:ext>
            </a:extLst>
          </p:cNvPr>
          <p:cNvSpPr>
            <a:spLocks noGrp="1"/>
          </p:cNvSpPr>
          <p:nvPr>
            <p:ph type="subTitle" idx="1"/>
          </p:nvPr>
        </p:nvSpPr>
        <p:spPr/>
        <p:txBody>
          <a:bodyPr/>
          <a:lstStyle/>
          <a:p>
            <a:r>
              <a:rPr lang="en-US" dirty="0"/>
              <a:t>Climb the Mountain</a:t>
            </a:r>
          </a:p>
        </p:txBody>
      </p:sp>
    </p:spTree>
    <p:extLst>
      <p:ext uri="{BB962C8B-B14F-4D97-AF65-F5344CB8AC3E}">
        <p14:creationId xmlns:p14="http://schemas.microsoft.com/office/powerpoint/2010/main" val="18337378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6EA5-1EEF-4F8D-A202-227127F37230}"/>
              </a:ext>
            </a:extLst>
          </p:cNvPr>
          <p:cNvSpPr>
            <a:spLocks noGrp="1"/>
          </p:cNvSpPr>
          <p:nvPr>
            <p:ph type="title"/>
          </p:nvPr>
        </p:nvSpPr>
        <p:spPr/>
        <p:txBody>
          <a:bodyPr/>
          <a:lstStyle/>
          <a:p>
            <a:r>
              <a:rPr lang="en-US" dirty="0"/>
              <a:t>Persuasive </a:t>
            </a:r>
          </a:p>
        </p:txBody>
      </p:sp>
      <p:sp>
        <p:nvSpPr>
          <p:cNvPr id="3" name="Text Placeholder 2">
            <a:extLst>
              <a:ext uri="{FF2B5EF4-FFF2-40B4-BE49-F238E27FC236}">
                <a16:creationId xmlns:a16="http://schemas.microsoft.com/office/drawing/2014/main" id="{CE93E06A-806F-4CD1-9674-3E912429875F}"/>
              </a:ext>
            </a:extLst>
          </p:cNvPr>
          <p:cNvSpPr>
            <a:spLocks noGrp="1"/>
          </p:cNvSpPr>
          <p:nvPr>
            <p:ph type="body" idx="1"/>
          </p:nvPr>
        </p:nvSpPr>
        <p:spPr/>
        <p:txBody>
          <a:bodyPr/>
          <a:lstStyle/>
          <a:p>
            <a:r>
              <a:rPr lang="en-US" sz="2400" b="1" dirty="0"/>
              <a:t>Intro</a:t>
            </a:r>
          </a:p>
        </p:txBody>
      </p:sp>
      <p:sp>
        <p:nvSpPr>
          <p:cNvPr id="5" name="Text Placeholder 4">
            <a:extLst>
              <a:ext uri="{FF2B5EF4-FFF2-40B4-BE49-F238E27FC236}">
                <a16:creationId xmlns:a16="http://schemas.microsoft.com/office/drawing/2014/main" id="{EBB54FB5-947C-443A-A471-5A92DDDE7E78}"/>
              </a:ext>
            </a:extLst>
          </p:cNvPr>
          <p:cNvSpPr>
            <a:spLocks noGrp="1"/>
          </p:cNvSpPr>
          <p:nvPr>
            <p:ph type="body" sz="quarter" idx="3"/>
          </p:nvPr>
        </p:nvSpPr>
        <p:spPr/>
        <p:txBody>
          <a:bodyPr/>
          <a:lstStyle/>
          <a:p>
            <a:r>
              <a:rPr lang="en-US" dirty="0"/>
              <a:t>Body</a:t>
            </a:r>
            <a:endParaRPr lang="en-US" sz="2400" b="1" dirty="0"/>
          </a:p>
        </p:txBody>
      </p:sp>
      <p:sp>
        <p:nvSpPr>
          <p:cNvPr id="10" name="Text Placeholder 9">
            <a:extLst>
              <a:ext uri="{FF2B5EF4-FFF2-40B4-BE49-F238E27FC236}">
                <a16:creationId xmlns:a16="http://schemas.microsoft.com/office/drawing/2014/main" id="{9A4A6380-3B85-4062-912A-4E390EC98130}"/>
              </a:ext>
            </a:extLst>
          </p:cNvPr>
          <p:cNvSpPr>
            <a:spLocks noGrp="1"/>
          </p:cNvSpPr>
          <p:nvPr>
            <p:ph type="body" sz="quarter" idx="13"/>
          </p:nvPr>
        </p:nvSpPr>
        <p:spPr/>
        <p:txBody>
          <a:bodyPr/>
          <a:lstStyle/>
          <a:p>
            <a:r>
              <a:rPr lang="en-US" sz="2400" b="1" dirty="0"/>
              <a:t>Conclusion</a:t>
            </a:r>
          </a:p>
        </p:txBody>
      </p:sp>
      <p:sp>
        <p:nvSpPr>
          <p:cNvPr id="4" name="Content Placeholder 3">
            <a:extLst>
              <a:ext uri="{FF2B5EF4-FFF2-40B4-BE49-F238E27FC236}">
                <a16:creationId xmlns:a16="http://schemas.microsoft.com/office/drawing/2014/main" id="{56E2AD97-6712-4E23-9D09-2FCFC43DE6FA}"/>
              </a:ext>
            </a:extLst>
          </p:cNvPr>
          <p:cNvSpPr>
            <a:spLocks noGrp="1"/>
          </p:cNvSpPr>
          <p:nvPr>
            <p:ph sz="half" idx="2"/>
          </p:nvPr>
        </p:nvSpPr>
        <p:spPr/>
        <p:txBody>
          <a:bodyPr>
            <a:normAutofit fontScale="92500" lnSpcReduction="20000"/>
          </a:bodyPr>
          <a:lstStyle/>
          <a:p>
            <a:pPr lvl="0"/>
            <a:r>
              <a:rPr lang="en-US" sz="1800" b="1" i="0" u="none" dirty="0"/>
              <a:t>Hook-</a:t>
            </a:r>
            <a:r>
              <a:rPr lang="en-US" sz="1800" b="0" i="0" u="none" dirty="0"/>
              <a:t> A catchy intro to catch the audience’s attention</a:t>
            </a:r>
          </a:p>
          <a:p>
            <a:pPr lvl="0"/>
            <a:r>
              <a:rPr lang="en-US" sz="1800" b="1" i="0" u="none" dirty="0"/>
              <a:t>Link-</a:t>
            </a:r>
            <a:r>
              <a:rPr lang="en-US" sz="1800" b="0" i="0" u="none" dirty="0"/>
              <a:t> Connects your hook to your thesis</a:t>
            </a:r>
          </a:p>
          <a:p>
            <a:pPr lvl="0"/>
            <a:r>
              <a:rPr lang="en-US" sz="1800" b="1" i="0" u="none" dirty="0"/>
              <a:t>Thesis-</a:t>
            </a:r>
            <a:r>
              <a:rPr lang="en-US" sz="1800" b="0" i="0" u="none" dirty="0"/>
              <a:t> This is 1-2 sentences explaining th</a:t>
            </a:r>
            <a:r>
              <a:rPr lang="en-US" dirty="0"/>
              <a:t>e purpose/main message of your speech.</a:t>
            </a:r>
          </a:p>
          <a:p>
            <a:r>
              <a:rPr lang="en-US" sz="1800" b="1" i="0" u="none" dirty="0"/>
              <a:t>Roadmap-</a:t>
            </a:r>
            <a:r>
              <a:rPr lang="en-US" sz="1800" b="0" i="0" u="none" dirty="0"/>
              <a:t> What are you going to talk about in your body paragraphs?</a:t>
            </a:r>
          </a:p>
          <a:p>
            <a:pPr lvl="0"/>
            <a:endParaRPr lang="en-US" dirty="0"/>
          </a:p>
          <a:p>
            <a:pPr lvl="0"/>
            <a:endParaRPr lang="en-US" sz="1800" b="0" i="0" u="none" dirty="0"/>
          </a:p>
        </p:txBody>
      </p:sp>
      <p:sp>
        <p:nvSpPr>
          <p:cNvPr id="6" name="Content Placeholder 5">
            <a:extLst>
              <a:ext uri="{FF2B5EF4-FFF2-40B4-BE49-F238E27FC236}">
                <a16:creationId xmlns:a16="http://schemas.microsoft.com/office/drawing/2014/main" id="{7B86909A-6871-4C18-9DB4-D10F772A4EC0}"/>
              </a:ext>
            </a:extLst>
          </p:cNvPr>
          <p:cNvSpPr>
            <a:spLocks noGrp="1"/>
          </p:cNvSpPr>
          <p:nvPr>
            <p:ph sz="quarter" idx="4"/>
          </p:nvPr>
        </p:nvSpPr>
        <p:spPr>
          <a:xfrm>
            <a:off x="4507992" y="3203687"/>
            <a:ext cx="3291840" cy="3105673"/>
          </a:xfrm>
        </p:spPr>
        <p:txBody>
          <a:bodyPr>
            <a:normAutofit fontScale="70000" lnSpcReduction="20000"/>
          </a:bodyPr>
          <a:lstStyle/>
          <a:p>
            <a:r>
              <a:rPr lang="en-US" b="1" dirty="0"/>
              <a:t>Background-</a:t>
            </a:r>
            <a:r>
              <a:rPr lang="en-US" dirty="0"/>
              <a:t> </a:t>
            </a:r>
            <a:r>
              <a:rPr lang="en-US" sz="1800" dirty="0"/>
              <a:t>State the problem/issue and explain what it is, who it effects </a:t>
            </a:r>
          </a:p>
          <a:p>
            <a:r>
              <a:rPr lang="en-US" b="1" dirty="0"/>
              <a:t>Impact-</a:t>
            </a:r>
            <a:r>
              <a:rPr lang="en-US" dirty="0"/>
              <a:t> Explain the importance of that problem. Why does this matter/what are the harms of this problem? Give a personal/emotional story to support this.</a:t>
            </a:r>
            <a:endParaRPr lang="en-US" sz="1800" dirty="0"/>
          </a:p>
          <a:p>
            <a:r>
              <a:rPr lang="en-US" sz="1800" b="1" dirty="0"/>
              <a:t>Solution-</a:t>
            </a:r>
            <a:r>
              <a:rPr lang="en-US" sz="1800" dirty="0"/>
              <a:t> how can we as a group/individual solve this problem? Give more than one solution- it can be mental (change the way we think about something) or physical (a letter writing campaign or recycling more et.).</a:t>
            </a:r>
          </a:p>
        </p:txBody>
      </p:sp>
      <p:sp>
        <p:nvSpPr>
          <p:cNvPr id="11" name="Content Placeholder 10">
            <a:extLst>
              <a:ext uri="{FF2B5EF4-FFF2-40B4-BE49-F238E27FC236}">
                <a16:creationId xmlns:a16="http://schemas.microsoft.com/office/drawing/2014/main" id="{4BA52259-E9BC-4D73-AB88-6F0A4227FEC2}"/>
              </a:ext>
            </a:extLst>
          </p:cNvPr>
          <p:cNvSpPr>
            <a:spLocks noGrp="1"/>
          </p:cNvSpPr>
          <p:nvPr>
            <p:ph sz="quarter" idx="14"/>
          </p:nvPr>
        </p:nvSpPr>
        <p:spPr/>
        <p:txBody>
          <a:bodyPr/>
          <a:lstStyle/>
          <a:p>
            <a:r>
              <a:rPr lang="en-US" sz="1800" b="1" dirty="0"/>
              <a:t>Summary-</a:t>
            </a:r>
            <a:r>
              <a:rPr lang="en-US" sz="1800" dirty="0"/>
              <a:t> Give a brief summary of what you went over in your speech</a:t>
            </a:r>
          </a:p>
          <a:p>
            <a:r>
              <a:rPr lang="en-US" b="1" dirty="0"/>
              <a:t>Wrap</a:t>
            </a:r>
            <a:r>
              <a:rPr lang="en-US" dirty="0"/>
              <a:t> </a:t>
            </a:r>
            <a:r>
              <a:rPr lang="en-US" b="1" dirty="0"/>
              <a:t>up-</a:t>
            </a:r>
            <a:r>
              <a:rPr lang="en-US" dirty="0"/>
              <a:t> Any final points/takeaways</a:t>
            </a:r>
            <a:endParaRPr lang="en-US" sz="1800" dirty="0"/>
          </a:p>
          <a:p>
            <a:r>
              <a:rPr lang="en-US" b="1" dirty="0"/>
              <a:t>Thesis-</a:t>
            </a:r>
            <a:r>
              <a:rPr lang="en-US" dirty="0"/>
              <a:t> Restate your thesis (not in the exact same words).</a:t>
            </a:r>
            <a:endParaRPr lang="en-US" sz="1800" dirty="0"/>
          </a:p>
        </p:txBody>
      </p:sp>
      <p:sp>
        <p:nvSpPr>
          <p:cNvPr id="7" name="Date Placeholder 6">
            <a:extLst>
              <a:ext uri="{FF2B5EF4-FFF2-40B4-BE49-F238E27FC236}">
                <a16:creationId xmlns:a16="http://schemas.microsoft.com/office/drawing/2014/main" id="{A9E144FF-5A39-42A6-AAA4-4E5D672FA0BA}"/>
              </a:ext>
            </a:extLst>
          </p:cNvPr>
          <p:cNvSpPr>
            <a:spLocks noGrp="1"/>
          </p:cNvSpPr>
          <p:nvPr>
            <p:ph type="dt" sz="half" idx="10"/>
          </p:nvPr>
        </p:nvSpPr>
        <p:spPr/>
        <p:txBody>
          <a:bodyPr/>
          <a:lstStyle/>
          <a:p>
            <a:r>
              <a:rPr lang="en-US" dirty="0"/>
              <a:t>9/4/20XX</a:t>
            </a:r>
          </a:p>
        </p:txBody>
      </p:sp>
      <p:sp>
        <p:nvSpPr>
          <p:cNvPr id="8" name="Footer Placeholder 7">
            <a:extLst>
              <a:ext uri="{FF2B5EF4-FFF2-40B4-BE49-F238E27FC236}">
                <a16:creationId xmlns:a16="http://schemas.microsoft.com/office/drawing/2014/main" id="{C3B54300-48D9-44C9-AE06-2EF38D9C7195}"/>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B08890F-0304-4336-8A5F-BCCA24EADE2D}"/>
              </a:ext>
            </a:extLst>
          </p:cNvPr>
          <p:cNvSpPr>
            <a:spLocks noGrp="1"/>
          </p:cNvSpPr>
          <p:nvPr>
            <p:ph type="sldNum" sz="quarter" idx="12"/>
          </p:nvPr>
        </p:nvSpPr>
        <p:spPr/>
        <p:txBody>
          <a:bodyPr/>
          <a:lstStyle/>
          <a:p>
            <a:fld id="{A65A5C87-DF58-40C8-B092-1DE63DB4547E}" type="slidenum">
              <a:rPr lang="en-US" smtClean="0"/>
              <a:t>10</a:t>
            </a:fld>
            <a:endParaRPr lang="en-US" dirty="0"/>
          </a:p>
        </p:txBody>
      </p:sp>
    </p:spTree>
    <p:extLst>
      <p:ext uri="{BB962C8B-B14F-4D97-AF65-F5344CB8AC3E}">
        <p14:creationId xmlns:p14="http://schemas.microsoft.com/office/powerpoint/2010/main" val="19726993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6EA5-1EEF-4F8D-A202-227127F37230}"/>
              </a:ext>
            </a:extLst>
          </p:cNvPr>
          <p:cNvSpPr>
            <a:spLocks noGrp="1"/>
          </p:cNvSpPr>
          <p:nvPr>
            <p:ph type="title"/>
          </p:nvPr>
        </p:nvSpPr>
        <p:spPr/>
        <p:txBody>
          <a:bodyPr/>
          <a:lstStyle/>
          <a:p>
            <a:r>
              <a:rPr lang="en-US" b="1" dirty="0"/>
              <a:t>After Dinner Speaking (Humorous)</a:t>
            </a:r>
          </a:p>
        </p:txBody>
      </p:sp>
      <p:sp>
        <p:nvSpPr>
          <p:cNvPr id="7" name="Date Placeholder 6">
            <a:extLst>
              <a:ext uri="{FF2B5EF4-FFF2-40B4-BE49-F238E27FC236}">
                <a16:creationId xmlns:a16="http://schemas.microsoft.com/office/drawing/2014/main" id="{A9E144FF-5A39-42A6-AAA4-4E5D672FA0BA}"/>
              </a:ext>
            </a:extLst>
          </p:cNvPr>
          <p:cNvSpPr>
            <a:spLocks noGrp="1"/>
          </p:cNvSpPr>
          <p:nvPr>
            <p:ph type="dt" sz="half" idx="10"/>
          </p:nvPr>
        </p:nvSpPr>
        <p:spPr/>
        <p:txBody>
          <a:bodyPr/>
          <a:lstStyle/>
          <a:p>
            <a:r>
              <a:rPr lang="en-US" dirty="0"/>
              <a:t>9/4/20XX</a:t>
            </a:r>
          </a:p>
        </p:txBody>
      </p:sp>
      <p:sp>
        <p:nvSpPr>
          <p:cNvPr id="8" name="Footer Placeholder 7">
            <a:extLst>
              <a:ext uri="{FF2B5EF4-FFF2-40B4-BE49-F238E27FC236}">
                <a16:creationId xmlns:a16="http://schemas.microsoft.com/office/drawing/2014/main" id="{C3B54300-48D9-44C9-AE06-2EF38D9C7195}"/>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B08890F-0304-4336-8A5F-BCCA24EADE2D}"/>
              </a:ext>
            </a:extLst>
          </p:cNvPr>
          <p:cNvSpPr>
            <a:spLocks noGrp="1"/>
          </p:cNvSpPr>
          <p:nvPr>
            <p:ph type="sldNum" sz="quarter" idx="12"/>
          </p:nvPr>
        </p:nvSpPr>
        <p:spPr/>
        <p:txBody>
          <a:bodyPr/>
          <a:lstStyle/>
          <a:p>
            <a:fld id="{A65A5C87-DF58-40C8-B092-1DE63DB4547E}" type="slidenum">
              <a:rPr lang="en-US" smtClean="0"/>
              <a:t>11</a:t>
            </a:fld>
            <a:endParaRPr lang="en-US" dirty="0"/>
          </a:p>
        </p:txBody>
      </p:sp>
      <p:sp>
        <p:nvSpPr>
          <p:cNvPr id="19" name="Content Placeholder 18">
            <a:extLst>
              <a:ext uri="{FF2B5EF4-FFF2-40B4-BE49-F238E27FC236}">
                <a16:creationId xmlns:a16="http://schemas.microsoft.com/office/drawing/2014/main" id="{CE0C86E6-DF20-41DE-BC29-51B03A57803E}"/>
              </a:ext>
            </a:extLst>
          </p:cNvPr>
          <p:cNvSpPr>
            <a:spLocks noGrp="1"/>
          </p:cNvSpPr>
          <p:nvPr>
            <p:ph sz="half" idx="2"/>
          </p:nvPr>
        </p:nvSpPr>
        <p:spPr>
          <a:xfrm>
            <a:off x="576072" y="2438400"/>
            <a:ext cx="10797322" cy="3733800"/>
          </a:xfrm>
        </p:spPr>
        <p:txBody>
          <a:bodyPr/>
          <a:lstStyle/>
          <a:p>
            <a:r>
              <a:rPr lang="en-US" b="1" dirty="0"/>
              <a:t>Your goal of this speech is to persuade OR inform your audience while entertaining them in a humorous way </a:t>
            </a:r>
          </a:p>
          <a:p>
            <a:r>
              <a:rPr lang="en-US" b="1" dirty="0"/>
              <a:t>You should clarify any misconceptions about your topic, give new information and stories that are humorous. </a:t>
            </a:r>
          </a:p>
          <a:p>
            <a:r>
              <a:rPr lang="en-US" b="1" dirty="0"/>
              <a:t>You should use research and quotations from reputable sources/experts in the field of your topic</a:t>
            </a:r>
          </a:p>
          <a:p>
            <a:r>
              <a:rPr lang="en-US" b="1" dirty="0"/>
              <a:t>You should pick a topic that is entertaining to your audience, but not something too serious that using humor would be considered inappropriate </a:t>
            </a:r>
          </a:p>
          <a:p>
            <a:r>
              <a:rPr lang="en-US" b="1" dirty="0"/>
              <a:t>It is very similar to the other styles of speeches, however this should be very humorous</a:t>
            </a:r>
          </a:p>
        </p:txBody>
      </p:sp>
    </p:spTree>
    <p:extLst>
      <p:ext uri="{BB962C8B-B14F-4D97-AF65-F5344CB8AC3E}">
        <p14:creationId xmlns:p14="http://schemas.microsoft.com/office/powerpoint/2010/main" val="219461509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6EA5-1EEF-4F8D-A202-227127F37230}"/>
              </a:ext>
            </a:extLst>
          </p:cNvPr>
          <p:cNvSpPr>
            <a:spLocks noGrp="1"/>
          </p:cNvSpPr>
          <p:nvPr>
            <p:ph type="title"/>
          </p:nvPr>
        </p:nvSpPr>
        <p:spPr/>
        <p:txBody>
          <a:bodyPr/>
          <a:lstStyle/>
          <a:p>
            <a:r>
              <a:rPr lang="en-US" b="1" dirty="0"/>
              <a:t>Picking Your Topic</a:t>
            </a:r>
          </a:p>
        </p:txBody>
      </p:sp>
      <p:sp>
        <p:nvSpPr>
          <p:cNvPr id="7" name="Date Placeholder 6">
            <a:extLst>
              <a:ext uri="{FF2B5EF4-FFF2-40B4-BE49-F238E27FC236}">
                <a16:creationId xmlns:a16="http://schemas.microsoft.com/office/drawing/2014/main" id="{A9E144FF-5A39-42A6-AAA4-4E5D672FA0BA}"/>
              </a:ext>
            </a:extLst>
          </p:cNvPr>
          <p:cNvSpPr>
            <a:spLocks noGrp="1"/>
          </p:cNvSpPr>
          <p:nvPr>
            <p:ph type="dt" sz="half" idx="10"/>
          </p:nvPr>
        </p:nvSpPr>
        <p:spPr/>
        <p:txBody>
          <a:bodyPr/>
          <a:lstStyle/>
          <a:p>
            <a:r>
              <a:rPr lang="en-US" dirty="0"/>
              <a:t>9/4/20XX</a:t>
            </a:r>
          </a:p>
        </p:txBody>
      </p:sp>
      <p:sp>
        <p:nvSpPr>
          <p:cNvPr id="8" name="Footer Placeholder 7">
            <a:extLst>
              <a:ext uri="{FF2B5EF4-FFF2-40B4-BE49-F238E27FC236}">
                <a16:creationId xmlns:a16="http://schemas.microsoft.com/office/drawing/2014/main" id="{C3B54300-48D9-44C9-AE06-2EF38D9C7195}"/>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B08890F-0304-4336-8A5F-BCCA24EADE2D}"/>
              </a:ext>
            </a:extLst>
          </p:cNvPr>
          <p:cNvSpPr>
            <a:spLocks noGrp="1"/>
          </p:cNvSpPr>
          <p:nvPr>
            <p:ph type="sldNum" sz="quarter" idx="12"/>
          </p:nvPr>
        </p:nvSpPr>
        <p:spPr/>
        <p:txBody>
          <a:bodyPr/>
          <a:lstStyle/>
          <a:p>
            <a:fld id="{A65A5C87-DF58-40C8-B092-1DE63DB4547E}" type="slidenum">
              <a:rPr lang="en-US" smtClean="0"/>
              <a:t>12</a:t>
            </a:fld>
            <a:endParaRPr lang="en-US" dirty="0"/>
          </a:p>
        </p:txBody>
      </p:sp>
      <p:sp>
        <p:nvSpPr>
          <p:cNvPr id="19" name="Content Placeholder 18">
            <a:extLst>
              <a:ext uri="{FF2B5EF4-FFF2-40B4-BE49-F238E27FC236}">
                <a16:creationId xmlns:a16="http://schemas.microsoft.com/office/drawing/2014/main" id="{CE0C86E6-DF20-41DE-BC29-51B03A57803E}"/>
              </a:ext>
            </a:extLst>
          </p:cNvPr>
          <p:cNvSpPr>
            <a:spLocks noGrp="1"/>
          </p:cNvSpPr>
          <p:nvPr>
            <p:ph sz="half" idx="2"/>
          </p:nvPr>
        </p:nvSpPr>
        <p:spPr>
          <a:xfrm>
            <a:off x="697339" y="2682240"/>
            <a:ext cx="10797322" cy="2569029"/>
          </a:xfrm>
        </p:spPr>
        <p:txBody>
          <a:bodyPr/>
          <a:lstStyle/>
          <a:p>
            <a:r>
              <a:rPr lang="en-US" b="1" dirty="0"/>
              <a:t>When picking your topic it should be something that you are passionate about</a:t>
            </a:r>
          </a:p>
          <a:p>
            <a:r>
              <a:rPr lang="en-US" b="1" dirty="0"/>
              <a:t>It should not be something that is overdone, or people talk about a lot</a:t>
            </a:r>
          </a:p>
          <a:p>
            <a:r>
              <a:rPr lang="en-US" b="1" dirty="0"/>
              <a:t>It should not be something controversial or offensive</a:t>
            </a:r>
          </a:p>
          <a:p>
            <a:r>
              <a:rPr lang="en-US" b="1" dirty="0"/>
              <a:t>When picking a persuasive topic try to pick one where the solution is something the individual listening can fix- like not wasting food, not something that can only be fixed by the government, or a large group of people- like stopping world hunger</a:t>
            </a:r>
          </a:p>
          <a:p>
            <a:endParaRPr lang="en-US" b="1" dirty="0"/>
          </a:p>
        </p:txBody>
      </p:sp>
    </p:spTree>
    <p:extLst>
      <p:ext uri="{BB962C8B-B14F-4D97-AF65-F5344CB8AC3E}">
        <p14:creationId xmlns:p14="http://schemas.microsoft.com/office/powerpoint/2010/main" val="36371452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6EA5-1EEF-4F8D-A202-227127F37230}"/>
              </a:ext>
            </a:extLst>
          </p:cNvPr>
          <p:cNvSpPr>
            <a:spLocks noGrp="1"/>
          </p:cNvSpPr>
          <p:nvPr>
            <p:ph type="title"/>
          </p:nvPr>
        </p:nvSpPr>
        <p:spPr/>
        <p:txBody>
          <a:bodyPr/>
          <a:lstStyle/>
          <a:p>
            <a:r>
              <a:rPr lang="en-US" b="1" dirty="0"/>
              <a:t>Picking Your Topic</a:t>
            </a:r>
          </a:p>
        </p:txBody>
      </p:sp>
      <p:sp>
        <p:nvSpPr>
          <p:cNvPr id="7" name="Date Placeholder 6">
            <a:extLst>
              <a:ext uri="{FF2B5EF4-FFF2-40B4-BE49-F238E27FC236}">
                <a16:creationId xmlns:a16="http://schemas.microsoft.com/office/drawing/2014/main" id="{A9E144FF-5A39-42A6-AAA4-4E5D672FA0BA}"/>
              </a:ext>
            </a:extLst>
          </p:cNvPr>
          <p:cNvSpPr>
            <a:spLocks noGrp="1"/>
          </p:cNvSpPr>
          <p:nvPr>
            <p:ph type="dt" sz="half" idx="10"/>
          </p:nvPr>
        </p:nvSpPr>
        <p:spPr/>
        <p:txBody>
          <a:bodyPr/>
          <a:lstStyle/>
          <a:p>
            <a:r>
              <a:rPr lang="en-US" dirty="0"/>
              <a:t>9/4/20XX</a:t>
            </a:r>
          </a:p>
        </p:txBody>
      </p:sp>
      <p:sp>
        <p:nvSpPr>
          <p:cNvPr id="8" name="Footer Placeholder 7">
            <a:extLst>
              <a:ext uri="{FF2B5EF4-FFF2-40B4-BE49-F238E27FC236}">
                <a16:creationId xmlns:a16="http://schemas.microsoft.com/office/drawing/2014/main" id="{C3B54300-48D9-44C9-AE06-2EF38D9C7195}"/>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B08890F-0304-4336-8A5F-BCCA24EADE2D}"/>
              </a:ext>
            </a:extLst>
          </p:cNvPr>
          <p:cNvSpPr>
            <a:spLocks noGrp="1"/>
          </p:cNvSpPr>
          <p:nvPr>
            <p:ph type="sldNum" sz="quarter" idx="12"/>
          </p:nvPr>
        </p:nvSpPr>
        <p:spPr/>
        <p:txBody>
          <a:bodyPr/>
          <a:lstStyle/>
          <a:p>
            <a:fld id="{A65A5C87-DF58-40C8-B092-1DE63DB4547E}" type="slidenum">
              <a:rPr lang="en-US" smtClean="0"/>
              <a:t>13</a:t>
            </a:fld>
            <a:endParaRPr lang="en-US" dirty="0"/>
          </a:p>
        </p:txBody>
      </p:sp>
      <p:sp>
        <p:nvSpPr>
          <p:cNvPr id="19" name="Content Placeholder 18">
            <a:extLst>
              <a:ext uri="{FF2B5EF4-FFF2-40B4-BE49-F238E27FC236}">
                <a16:creationId xmlns:a16="http://schemas.microsoft.com/office/drawing/2014/main" id="{CE0C86E6-DF20-41DE-BC29-51B03A57803E}"/>
              </a:ext>
            </a:extLst>
          </p:cNvPr>
          <p:cNvSpPr>
            <a:spLocks noGrp="1"/>
          </p:cNvSpPr>
          <p:nvPr>
            <p:ph sz="half" idx="2"/>
          </p:nvPr>
        </p:nvSpPr>
        <p:spPr>
          <a:xfrm>
            <a:off x="697339" y="2682240"/>
            <a:ext cx="10797322" cy="2569029"/>
          </a:xfrm>
        </p:spPr>
        <p:txBody>
          <a:bodyPr/>
          <a:lstStyle/>
          <a:p>
            <a:r>
              <a:rPr lang="en-US" b="1" dirty="0"/>
              <a:t>Now you try!</a:t>
            </a:r>
          </a:p>
          <a:p>
            <a:r>
              <a:rPr lang="en-US" b="1" dirty="0"/>
              <a:t>Make a list of 5 things that could potentially be a good topic</a:t>
            </a:r>
          </a:p>
          <a:p>
            <a:r>
              <a:rPr lang="en-US" b="1" dirty="0"/>
              <a:t>Remember that it should be something you care about and also something others will care about</a:t>
            </a:r>
          </a:p>
          <a:p>
            <a:r>
              <a:rPr lang="en-US" b="1" dirty="0"/>
              <a:t>Then share what you came </a:t>
            </a:r>
            <a:r>
              <a:rPr lang="en-US" b="1"/>
              <a:t>up with!</a:t>
            </a:r>
            <a:endParaRPr lang="en-US" b="1" dirty="0"/>
          </a:p>
        </p:txBody>
      </p:sp>
    </p:spTree>
    <p:extLst>
      <p:ext uri="{BB962C8B-B14F-4D97-AF65-F5344CB8AC3E}">
        <p14:creationId xmlns:p14="http://schemas.microsoft.com/office/powerpoint/2010/main" val="27014941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8E49ACC-63BD-4F44-B31E-960FCCBB5C04}"/>
              </a:ext>
            </a:extLst>
          </p:cNvPr>
          <p:cNvSpPr>
            <a:spLocks noGrp="1"/>
          </p:cNvSpPr>
          <p:nvPr>
            <p:ph type="body" idx="1"/>
          </p:nvPr>
        </p:nvSpPr>
        <p:spPr/>
        <p:txBody>
          <a:bodyPr/>
          <a:lstStyle/>
          <a:p>
            <a:r>
              <a:rPr lang="en-US" dirty="0"/>
              <a:t>What are written speeches?</a:t>
            </a:r>
          </a:p>
        </p:txBody>
      </p:sp>
      <p:sp>
        <p:nvSpPr>
          <p:cNvPr id="4" name="Date Placeholder 3">
            <a:extLst>
              <a:ext uri="{FF2B5EF4-FFF2-40B4-BE49-F238E27FC236}">
                <a16:creationId xmlns:a16="http://schemas.microsoft.com/office/drawing/2014/main" id="{9FA19E96-F5D9-4564-9588-5292CDB11B55}"/>
              </a:ext>
            </a:extLst>
          </p:cNvPr>
          <p:cNvSpPr>
            <a:spLocks noGrp="1"/>
          </p:cNvSpPr>
          <p:nvPr>
            <p:ph type="dt" sz="half" idx="10"/>
          </p:nvPr>
        </p:nvSpPr>
        <p:spPr/>
        <p:txBody>
          <a:bodyPr/>
          <a:lstStyle/>
          <a:p>
            <a:endParaRPr lang="en-US" dirty="0"/>
          </a:p>
        </p:txBody>
      </p:sp>
      <p:sp>
        <p:nvSpPr>
          <p:cNvPr id="5" name="Footer Placeholder 4">
            <a:extLst>
              <a:ext uri="{FF2B5EF4-FFF2-40B4-BE49-F238E27FC236}">
                <a16:creationId xmlns:a16="http://schemas.microsoft.com/office/drawing/2014/main" id="{88965A89-D635-46B6-9618-29DA44B3BFB8}"/>
              </a:ext>
            </a:extLst>
          </p:cNvPr>
          <p:cNvSpPr>
            <a:spLocks noGrp="1"/>
          </p:cNvSpPr>
          <p:nvPr>
            <p:ph type="ftr" sz="quarter" idx="11"/>
          </p:nvPr>
        </p:nvSpPr>
        <p:spPr/>
        <p:txBody>
          <a:bodyPr/>
          <a:lstStyle/>
          <a:p>
            <a:r>
              <a:rPr lang="en-US" dirty="0"/>
              <a:t>Informative/Persuasive Speeches</a:t>
            </a:r>
          </a:p>
        </p:txBody>
      </p:sp>
      <p:sp>
        <p:nvSpPr>
          <p:cNvPr id="6" name="Slide Number Placeholder 5">
            <a:extLst>
              <a:ext uri="{FF2B5EF4-FFF2-40B4-BE49-F238E27FC236}">
                <a16:creationId xmlns:a16="http://schemas.microsoft.com/office/drawing/2014/main" id="{454C9A06-9226-44BA-AB74-2D7799ED1E3E}"/>
              </a:ext>
            </a:extLst>
          </p:cNvPr>
          <p:cNvSpPr>
            <a:spLocks noGrp="1"/>
          </p:cNvSpPr>
          <p:nvPr>
            <p:ph type="sldNum" sz="quarter" idx="12"/>
          </p:nvPr>
        </p:nvSpPr>
        <p:spPr/>
        <p:txBody>
          <a:bodyPr/>
          <a:lstStyle/>
          <a:p>
            <a:fld id="{A65A5C87-DF58-40C8-B092-1DE63DB4547E}" type="slidenum">
              <a:rPr lang="en-US" smtClean="0"/>
              <a:t>2</a:t>
            </a:fld>
            <a:endParaRPr lang="en-US" dirty="0"/>
          </a:p>
        </p:txBody>
      </p:sp>
      <p:sp>
        <p:nvSpPr>
          <p:cNvPr id="18" name="TextBox 17">
            <a:extLst>
              <a:ext uri="{FF2B5EF4-FFF2-40B4-BE49-F238E27FC236}">
                <a16:creationId xmlns:a16="http://schemas.microsoft.com/office/drawing/2014/main" id="{A61CD325-E6A0-4426-A021-2ED7036FA165}"/>
              </a:ext>
            </a:extLst>
          </p:cNvPr>
          <p:cNvSpPr txBox="1"/>
          <p:nvPr/>
        </p:nvSpPr>
        <p:spPr>
          <a:xfrm>
            <a:off x="905256" y="366756"/>
            <a:ext cx="10607040" cy="4401205"/>
          </a:xfrm>
          <a:prstGeom prst="rect">
            <a:avLst/>
          </a:prstGeom>
          <a:noFill/>
        </p:spPr>
        <p:txBody>
          <a:bodyPr wrap="square" rtlCol="0">
            <a:spAutoFit/>
          </a:bodyPr>
          <a:lstStyle/>
          <a:p>
            <a:pPr marL="285750" indent="-285750">
              <a:buFont typeface="Arial" panose="020B0604020202020204" pitchFamily="34" charset="0"/>
              <a:buChar char="•"/>
            </a:pPr>
            <a:r>
              <a:rPr lang="en-US" sz="2800" b="1" dirty="0"/>
              <a:t>Informative and Persuasive speeches are written and performed by you.</a:t>
            </a:r>
          </a:p>
          <a:p>
            <a:pPr marL="285750" indent="-285750">
              <a:buFont typeface="Arial" panose="020B0604020202020204" pitchFamily="34" charset="0"/>
              <a:buChar char="•"/>
            </a:pPr>
            <a:r>
              <a:rPr lang="en-US" sz="2800" b="1" dirty="0"/>
              <a:t>The topics are picked and written about by you.</a:t>
            </a:r>
          </a:p>
          <a:p>
            <a:pPr marL="285750" indent="-285750">
              <a:buFont typeface="Arial" panose="020B0604020202020204" pitchFamily="34" charset="0"/>
              <a:buChar char="•"/>
            </a:pPr>
            <a:r>
              <a:rPr lang="en-US" sz="2800" b="1" dirty="0"/>
              <a:t>You use research and quotations to support your ideas.</a:t>
            </a:r>
          </a:p>
          <a:p>
            <a:pPr marL="285750" indent="-285750">
              <a:buFont typeface="Arial" panose="020B0604020202020204" pitchFamily="34" charset="0"/>
              <a:buChar char="•"/>
            </a:pPr>
            <a:r>
              <a:rPr lang="en-US" sz="2800" b="1" dirty="0"/>
              <a:t>You either inform or persuade your audience about your topic.</a:t>
            </a:r>
          </a:p>
          <a:p>
            <a:pPr marL="285750" indent="-285750">
              <a:buFont typeface="Arial" panose="020B0604020202020204" pitchFamily="34" charset="0"/>
              <a:buChar char="•"/>
            </a:pPr>
            <a:r>
              <a:rPr lang="en-US" sz="2800" b="1" dirty="0"/>
              <a:t>For elementary students you will have five minuet speeches.</a:t>
            </a:r>
          </a:p>
          <a:p>
            <a:pPr marL="285750" indent="-285750">
              <a:buFont typeface="Arial" panose="020B0604020202020204" pitchFamily="34" charset="0"/>
              <a:buChar char="•"/>
            </a:pPr>
            <a:r>
              <a:rPr lang="en-US" sz="2800" b="1" dirty="0"/>
              <a:t>For middle school students you will have seven minuet speeches.</a:t>
            </a:r>
          </a:p>
        </p:txBody>
      </p:sp>
    </p:spTree>
    <p:extLst>
      <p:ext uri="{BB962C8B-B14F-4D97-AF65-F5344CB8AC3E}">
        <p14:creationId xmlns:p14="http://schemas.microsoft.com/office/powerpoint/2010/main" val="21399173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D3A99-BC9D-4DC2-BE1B-9E2C93EDD294}"/>
              </a:ext>
            </a:extLst>
          </p:cNvPr>
          <p:cNvSpPr>
            <a:spLocks noGrp="1"/>
          </p:cNvSpPr>
          <p:nvPr>
            <p:ph type="title"/>
          </p:nvPr>
        </p:nvSpPr>
        <p:spPr/>
        <p:txBody>
          <a:bodyPr/>
          <a:lstStyle/>
          <a:p>
            <a:r>
              <a:rPr lang="en-US" dirty="0"/>
              <a:t>Written Speeches</a:t>
            </a:r>
          </a:p>
        </p:txBody>
      </p:sp>
      <p:sp>
        <p:nvSpPr>
          <p:cNvPr id="3" name="Text Placeholder 2">
            <a:extLst>
              <a:ext uri="{FF2B5EF4-FFF2-40B4-BE49-F238E27FC236}">
                <a16:creationId xmlns:a16="http://schemas.microsoft.com/office/drawing/2014/main" id="{817D061C-023A-4DD9-8847-DD7718553EA4}"/>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1775445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6EA5-1EEF-4F8D-A202-227127F37230}"/>
              </a:ext>
            </a:extLst>
          </p:cNvPr>
          <p:cNvSpPr>
            <a:spLocks noGrp="1"/>
          </p:cNvSpPr>
          <p:nvPr>
            <p:ph type="title"/>
          </p:nvPr>
        </p:nvSpPr>
        <p:spPr/>
        <p:txBody>
          <a:bodyPr/>
          <a:lstStyle/>
          <a:p>
            <a:r>
              <a:rPr lang="en-US" b="1" dirty="0"/>
              <a:t>Informative</a:t>
            </a:r>
          </a:p>
        </p:txBody>
      </p:sp>
      <p:sp>
        <p:nvSpPr>
          <p:cNvPr id="7" name="Date Placeholder 6">
            <a:extLst>
              <a:ext uri="{FF2B5EF4-FFF2-40B4-BE49-F238E27FC236}">
                <a16:creationId xmlns:a16="http://schemas.microsoft.com/office/drawing/2014/main" id="{A9E144FF-5A39-42A6-AAA4-4E5D672FA0BA}"/>
              </a:ext>
            </a:extLst>
          </p:cNvPr>
          <p:cNvSpPr>
            <a:spLocks noGrp="1"/>
          </p:cNvSpPr>
          <p:nvPr>
            <p:ph type="dt" sz="half" idx="10"/>
          </p:nvPr>
        </p:nvSpPr>
        <p:spPr/>
        <p:txBody>
          <a:bodyPr/>
          <a:lstStyle/>
          <a:p>
            <a:r>
              <a:rPr lang="en-US" dirty="0"/>
              <a:t>9/4/20XX</a:t>
            </a:r>
          </a:p>
        </p:txBody>
      </p:sp>
      <p:sp>
        <p:nvSpPr>
          <p:cNvPr id="8" name="Footer Placeholder 7">
            <a:extLst>
              <a:ext uri="{FF2B5EF4-FFF2-40B4-BE49-F238E27FC236}">
                <a16:creationId xmlns:a16="http://schemas.microsoft.com/office/drawing/2014/main" id="{C3B54300-48D9-44C9-AE06-2EF38D9C7195}"/>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B08890F-0304-4336-8A5F-BCCA24EADE2D}"/>
              </a:ext>
            </a:extLst>
          </p:cNvPr>
          <p:cNvSpPr>
            <a:spLocks noGrp="1"/>
          </p:cNvSpPr>
          <p:nvPr>
            <p:ph type="sldNum" sz="quarter" idx="12"/>
          </p:nvPr>
        </p:nvSpPr>
        <p:spPr/>
        <p:txBody>
          <a:bodyPr/>
          <a:lstStyle/>
          <a:p>
            <a:fld id="{A65A5C87-DF58-40C8-B092-1DE63DB4547E}" type="slidenum">
              <a:rPr lang="en-US" smtClean="0"/>
              <a:t>4</a:t>
            </a:fld>
            <a:endParaRPr lang="en-US" dirty="0"/>
          </a:p>
        </p:txBody>
      </p:sp>
      <p:sp>
        <p:nvSpPr>
          <p:cNvPr id="19" name="Content Placeholder 18">
            <a:extLst>
              <a:ext uri="{FF2B5EF4-FFF2-40B4-BE49-F238E27FC236}">
                <a16:creationId xmlns:a16="http://schemas.microsoft.com/office/drawing/2014/main" id="{CE0C86E6-DF20-41DE-BC29-51B03A57803E}"/>
              </a:ext>
            </a:extLst>
          </p:cNvPr>
          <p:cNvSpPr>
            <a:spLocks noGrp="1"/>
          </p:cNvSpPr>
          <p:nvPr>
            <p:ph sz="half" idx="2"/>
          </p:nvPr>
        </p:nvSpPr>
        <p:spPr>
          <a:xfrm>
            <a:off x="576072" y="2438400"/>
            <a:ext cx="10797322" cy="3733800"/>
          </a:xfrm>
        </p:spPr>
        <p:txBody>
          <a:bodyPr/>
          <a:lstStyle/>
          <a:p>
            <a:r>
              <a:rPr lang="en-US" b="1" dirty="0"/>
              <a:t>Your goal of this speech is to inform your audience about your topic</a:t>
            </a:r>
          </a:p>
          <a:p>
            <a:r>
              <a:rPr lang="en-US" b="1" dirty="0"/>
              <a:t>Your speech should be impartial/non biased</a:t>
            </a:r>
          </a:p>
          <a:p>
            <a:r>
              <a:rPr lang="en-US" b="1" dirty="0"/>
              <a:t>You should clarify any misconceptions about your topic, give new information and entertain your audience.</a:t>
            </a:r>
          </a:p>
          <a:p>
            <a:r>
              <a:rPr lang="en-US" b="1" dirty="0"/>
              <a:t>You should use research and quotations from reputable sources/experts in the field of your topic</a:t>
            </a:r>
          </a:p>
          <a:p>
            <a:r>
              <a:rPr lang="en-US" b="1" dirty="0"/>
              <a:t>You may use up to 180 total quoted words. This includes paraphrasing. All of these quoted and paraphrased ideas MUST be cited and given proper credit. Everything else MUST be written by you </a:t>
            </a:r>
          </a:p>
        </p:txBody>
      </p:sp>
    </p:spTree>
    <p:extLst>
      <p:ext uri="{BB962C8B-B14F-4D97-AF65-F5344CB8AC3E}">
        <p14:creationId xmlns:p14="http://schemas.microsoft.com/office/powerpoint/2010/main" val="34583821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6EA5-1EEF-4F8D-A202-227127F37230}"/>
              </a:ext>
            </a:extLst>
          </p:cNvPr>
          <p:cNvSpPr>
            <a:spLocks noGrp="1"/>
          </p:cNvSpPr>
          <p:nvPr>
            <p:ph type="title"/>
          </p:nvPr>
        </p:nvSpPr>
        <p:spPr/>
        <p:txBody>
          <a:bodyPr/>
          <a:lstStyle/>
          <a:p>
            <a:r>
              <a:rPr lang="en-US" b="1" dirty="0"/>
              <a:t>Persuasive</a:t>
            </a:r>
          </a:p>
        </p:txBody>
      </p:sp>
      <p:sp>
        <p:nvSpPr>
          <p:cNvPr id="7" name="Date Placeholder 6">
            <a:extLst>
              <a:ext uri="{FF2B5EF4-FFF2-40B4-BE49-F238E27FC236}">
                <a16:creationId xmlns:a16="http://schemas.microsoft.com/office/drawing/2014/main" id="{A9E144FF-5A39-42A6-AAA4-4E5D672FA0BA}"/>
              </a:ext>
            </a:extLst>
          </p:cNvPr>
          <p:cNvSpPr>
            <a:spLocks noGrp="1"/>
          </p:cNvSpPr>
          <p:nvPr>
            <p:ph type="dt" sz="half" idx="10"/>
          </p:nvPr>
        </p:nvSpPr>
        <p:spPr/>
        <p:txBody>
          <a:bodyPr/>
          <a:lstStyle/>
          <a:p>
            <a:r>
              <a:rPr lang="en-US" dirty="0"/>
              <a:t>9/4/20XX</a:t>
            </a:r>
          </a:p>
        </p:txBody>
      </p:sp>
      <p:sp>
        <p:nvSpPr>
          <p:cNvPr id="8" name="Footer Placeholder 7">
            <a:extLst>
              <a:ext uri="{FF2B5EF4-FFF2-40B4-BE49-F238E27FC236}">
                <a16:creationId xmlns:a16="http://schemas.microsoft.com/office/drawing/2014/main" id="{C3B54300-48D9-44C9-AE06-2EF38D9C7195}"/>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B08890F-0304-4336-8A5F-BCCA24EADE2D}"/>
              </a:ext>
            </a:extLst>
          </p:cNvPr>
          <p:cNvSpPr>
            <a:spLocks noGrp="1"/>
          </p:cNvSpPr>
          <p:nvPr>
            <p:ph type="sldNum" sz="quarter" idx="12"/>
          </p:nvPr>
        </p:nvSpPr>
        <p:spPr/>
        <p:txBody>
          <a:bodyPr/>
          <a:lstStyle/>
          <a:p>
            <a:fld id="{A65A5C87-DF58-40C8-B092-1DE63DB4547E}" type="slidenum">
              <a:rPr lang="en-US" smtClean="0"/>
              <a:t>5</a:t>
            </a:fld>
            <a:endParaRPr lang="en-US" dirty="0"/>
          </a:p>
        </p:txBody>
      </p:sp>
      <p:sp>
        <p:nvSpPr>
          <p:cNvPr id="19" name="Content Placeholder 18">
            <a:extLst>
              <a:ext uri="{FF2B5EF4-FFF2-40B4-BE49-F238E27FC236}">
                <a16:creationId xmlns:a16="http://schemas.microsoft.com/office/drawing/2014/main" id="{CE0C86E6-DF20-41DE-BC29-51B03A57803E}"/>
              </a:ext>
            </a:extLst>
          </p:cNvPr>
          <p:cNvSpPr>
            <a:spLocks noGrp="1"/>
          </p:cNvSpPr>
          <p:nvPr>
            <p:ph sz="half" idx="2"/>
          </p:nvPr>
        </p:nvSpPr>
        <p:spPr>
          <a:xfrm>
            <a:off x="576072" y="2438400"/>
            <a:ext cx="10797322" cy="3733800"/>
          </a:xfrm>
        </p:spPr>
        <p:txBody>
          <a:bodyPr/>
          <a:lstStyle/>
          <a:p>
            <a:r>
              <a:rPr lang="en-US" b="1" dirty="0"/>
              <a:t>Your goal of this speech is to persuade your audience to do/change their mind about something </a:t>
            </a:r>
          </a:p>
          <a:p>
            <a:r>
              <a:rPr lang="en-US" b="1" dirty="0"/>
              <a:t>Your speech should be factual and emotional </a:t>
            </a:r>
          </a:p>
          <a:p>
            <a:r>
              <a:rPr lang="en-US" b="1" dirty="0"/>
              <a:t>You should clarify any misconceptions about your topic, give new information and stories about people facing these problems to persuade your audience.</a:t>
            </a:r>
          </a:p>
          <a:p>
            <a:r>
              <a:rPr lang="en-US" b="1" dirty="0"/>
              <a:t>You should use research and quotations from reputable sources/experts in the field of your topic</a:t>
            </a:r>
          </a:p>
          <a:p>
            <a:r>
              <a:rPr lang="en-US" b="1" dirty="0"/>
              <a:t>You may use up to 180 total quoted words. This includes paraphrasing. All of these quoted and paraphrased ideas MUST be cited and given proper credit. Everything else MUST be written by you </a:t>
            </a:r>
          </a:p>
        </p:txBody>
      </p:sp>
    </p:spTree>
    <p:extLst>
      <p:ext uri="{BB962C8B-B14F-4D97-AF65-F5344CB8AC3E}">
        <p14:creationId xmlns:p14="http://schemas.microsoft.com/office/powerpoint/2010/main" val="1394250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6EA5-1EEF-4F8D-A202-227127F37230}"/>
              </a:ext>
            </a:extLst>
          </p:cNvPr>
          <p:cNvSpPr>
            <a:spLocks noGrp="1"/>
          </p:cNvSpPr>
          <p:nvPr>
            <p:ph type="title"/>
          </p:nvPr>
        </p:nvSpPr>
        <p:spPr/>
        <p:txBody>
          <a:bodyPr/>
          <a:lstStyle/>
          <a:p>
            <a:r>
              <a:rPr lang="en-US" dirty="0"/>
              <a:t>Examples of Topics</a:t>
            </a:r>
          </a:p>
        </p:txBody>
      </p:sp>
      <p:sp>
        <p:nvSpPr>
          <p:cNvPr id="3" name="Text Placeholder 2">
            <a:extLst>
              <a:ext uri="{FF2B5EF4-FFF2-40B4-BE49-F238E27FC236}">
                <a16:creationId xmlns:a16="http://schemas.microsoft.com/office/drawing/2014/main" id="{CE93E06A-806F-4CD1-9674-3E912429875F}"/>
              </a:ext>
            </a:extLst>
          </p:cNvPr>
          <p:cNvSpPr>
            <a:spLocks noGrp="1"/>
          </p:cNvSpPr>
          <p:nvPr>
            <p:ph type="body" idx="1"/>
          </p:nvPr>
        </p:nvSpPr>
        <p:spPr>
          <a:xfrm>
            <a:off x="1262744" y="2372650"/>
            <a:ext cx="3291840" cy="823912"/>
          </a:xfrm>
        </p:spPr>
        <p:txBody>
          <a:bodyPr/>
          <a:lstStyle/>
          <a:p>
            <a:r>
              <a:rPr lang="en-US" sz="2400" b="1" dirty="0"/>
              <a:t>Informative</a:t>
            </a:r>
          </a:p>
        </p:txBody>
      </p:sp>
      <p:sp>
        <p:nvSpPr>
          <p:cNvPr id="5" name="Text Placeholder 4">
            <a:extLst>
              <a:ext uri="{FF2B5EF4-FFF2-40B4-BE49-F238E27FC236}">
                <a16:creationId xmlns:a16="http://schemas.microsoft.com/office/drawing/2014/main" id="{EBB54FB5-947C-443A-A471-5A92DDDE7E78}"/>
              </a:ext>
            </a:extLst>
          </p:cNvPr>
          <p:cNvSpPr>
            <a:spLocks noGrp="1"/>
          </p:cNvSpPr>
          <p:nvPr>
            <p:ph type="body" sz="quarter" idx="3"/>
          </p:nvPr>
        </p:nvSpPr>
        <p:spPr>
          <a:xfrm>
            <a:off x="7637417" y="2311690"/>
            <a:ext cx="3291840" cy="823912"/>
          </a:xfrm>
        </p:spPr>
        <p:txBody>
          <a:bodyPr/>
          <a:lstStyle/>
          <a:p>
            <a:r>
              <a:rPr lang="en-US" dirty="0"/>
              <a:t>Persuasive</a:t>
            </a:r>
            <a:endParaRPr lang="en-US" sz="2400" b="1" dirty="0"/>
          </a:p>
        </p:txBody>
      </p:sp>
      <p:sp>
        <p:nvSpPr>
          <p:cNvPr id="4" name="Content Placeholder 3">
            <a:extLst>
              <a:ext uri="{FF2B5EF4-FFF2-40B4-BE49-F238E27FC236}">
                <a16:creationId xmlns:a16="http://schemas.microsoft.com/office/drawing/2014/main" id="{56E2AD97-6712-4E23-9D09-2FCFC43DE6FA}"/>
              </a:ext>
            </a:extLst>
          </p:cNvPr>
          <p:cNvSpPr>
            <a:spLocks noGrp="1"/>
          </p:cNvSpPr>
          <p:nvPr>
            <p:ph sz="half" idx="2"/>
          </p:nvPr>
        </p:nvSpPr>
        <p:spPr>
          <a:xfrm>
            <a:off x="1185672" y="3197078"/>
            <a:ext cx="3291840" cy="2968512"/>
          </a:xfrm>
        </p:spPr>
        <p:txBody>
          <a:bodyPr>
            <a:normAutofit/>
          </a:bodyPr>
          <a:lstStyle/>
          <a:p>
            <a:pPr lvl="0"/>
            <a:r>
              <a:rPr lang="en-US" sz="1800" i="0" u="none" dirty="0"/>
              <a:t>All about bread</a:t>
            </a:r>
          </a:p>
          <a:p>
            <a:pPr lvl="0"/>
            <a:r>
              <a:rPr lang="en-US" dirty="0"/>
              <a:t>The history of barbie</a:t>
            </a:r>
          </a:p>
          <a:p>
            <a:pPr lvl="0"/>
            <a:r>
              <a:rPr lang="en-US" dirty="0"/>
              <a:t>Explaining sports</a:t>
            </a:r>
          </a:p>
          <a:p>
            <a:pPr lvl="0"/>
            <a:r>
              <a:rPr lang="en-US" sz="1800" i="0" u="none" dirty="0"/>
              <a:t>How _______</a:t>
            </a:r>
          </a:p>
          <a:p>
            <a:pPr lvl="0"/>
            <a:r>
              <a:rPr lang="en-US" dirty="0"/>
              <a:t>It can be anything informative</a:t>
            </a:r>
          </a:p>
        </p:txBody>
      </p:sp>
      <p:sp>
        <p:nvSpPr>
          <p:cNvPr id="6" name="Content Placeholder 5">
            <a:extLst>
              <a:ext uri="{FF2B5EF4-FFF2-40B4-BE49-F238E27FC236}">
                <a16:creationId xmlns:a16="http://schemas.microsoft.com/office/drawing/2014/main" id="{7B86909A-6871-4C18-9DB4-D10F772A4EC0}"/>
              </a:ext>
            </a:extLst>
          </p:cNvPr>
          <p:cNvSpPr>
            <a:spLocks noGrp="1"/>
          </p:cNvSpPr>
          <p:nvPr>
            <p:ph sz="quarter" idx="4"/>
          </p:nvPr>
        </p:nvSpPr>
        <p:spPr>
          <a:xfrm>
            <a:off x="7637417" y="3196562"/>
            <a:ext cx="3291840" cy="2968510"/>
          </a:xfrm>
        </p:spPr>
        <p:txBody>
          <a:bodyPr>
            <a:noAutofit/>
          </a:bodyPr>
          <a:lstStyle/>
          <a:p>
            <a:r>
              <a:rPr lang="en-US" sz="1350" dirty="0"/>
              <a:t>You should be more confident</a:t>
            </a:r>
          </a:p>
          <a:p>
            <a:r>
              <a:rPr lang="en-US" sz="1350" dirty="0"/>
              <a:t>You should  use social media less</a:t>
            </a:r>
          </a:p>
          <a:p>
            <a:r>
              <a:rPr lang="en-US" sz="1350" dirty="0"/>
              <a:t>We should shop online less and in person more</a:t>
            </a:r>
          </a:p>
          <a:p>
            <a:r>
              <a:rPr lang="en-US" sz="1350" dirty="0"/>
              <a:t>You should stop using single use plastic</a:t>
            </a:r>
          </a:p>
          <a:p>
            <a:r>
              <a:rPr lang="en-US" sz="1350" dirty="0"/>
              <a:t>It should convince someone to change their mind/actions about something</a:t>
            </a:r>
          </a:p>
          <a:p>
            <a:r>
              <a:rPr lang="en-US" sz="1350" dirty="0"/>
              <a:t>It should not be controversial/something people have strong opinions on already</a:t>
            </a:r>
          </a:p>
        </p:txBody>
      </p:sp>
      <p:sp>
        <p:nvSpPr>
          <p:cNvPr id="7" name="Date Placeholder 6">
            <a:extLst>
              <a:ext uri="{FF2B5EF4-FFF2-40B4-BE49-F238E27FC236}">
                <a16:creationId xmlns:a16="http://schemas.microsoft.com/office/drawing/2014/main" id="{A9E144FF-5A39-42A6-AAA4-4E5D672FA0BA}"/>
              </a:ext>
            </a:extLst>
          </p:cNvPr>
          <p:cNvSpPr>
            <a:spLocks noGrp="1"/>
          </p:cNvSpPr>
          <p:nvPr>
            <p:ph type="dt" sz="half" idx="10"/>
          </p:nvPr>
        </p:nvSpPr>
        <p:spPr/>
        <p:txBody>
          <a:bodyPr/>
          <a:lstStyle/>
          <a:p>
            <a:r>
              <a:rPr lang="en-US" dirty="0"/>
              <a:t>9/4/20XX</a:t>
            </a:r>
          </a:p>
        </p:txBody>
      </p:sp>
      <p:sp>
        <p:nvSpPr>
          <p:cNvPr id="8" name="Footer Placeholder 7">
            <a:extLst>
              <a:ext uri="{FF2B5EF4-FFF2-40B4-BE49-F238E27FC236}">
                <a16:creationId xmlns:a16="http://schemas.microsoft.com/office/drawing/2014/main" id="{C3B54300-48D9-44C9-AE06-2EF38D9C7195}"/>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B08890F-0304-4336-8A5F-BCCA24EADE2D}"/>
              </a:ext>
            </a:extLst>
          </p:cNvPr>
          <p:cNvSpPr>
            <a:spLocks noGrp="1"/>
          </p:cNvSpPr>
          <p:nvPr>
            <p:ph type="sldNum" sz="quarter" idx="12"/>
          </p:nvPr>
        </p:nvSpPr>
        <p:spPr/>
        <p:txBody>
          <a:bodyPr/>
          <a:lstStyle/>
          <a:p>
            <a:fld id="{A65A5C87-DF58-40C8-B092-1DE63DB4547E}" type="slidenum">
              <a:rPr lang="en-US" smtClean="0"/>
              <a:t>6</a:t>
            </a:fld>
            <a:endParaRPr lang="en-US" dirty="0"/>
          </a:p>
        </p:txBody>
      </p:sp>
      <p:sp>
        <p:nvSpPr>
          <p:cNvPr id="12" name="TextBox 11">
            <a:extLst>
              <a:ext uri="{FF2B5EF4-FFF2-40B4-BE49-F238E27FC236}">
                <a16:creationId xmlns:a16="http://schemas.microsoft.com/office/drawing/2014/main" id="{C9EB3184-6C96-4A3D-9769-706FA1EF55D7}"/>
              </a:ext>
            </a:extLst>
          </p:cNvPr>
          <p:cNvSpPr txBox="1"/>
          <p:nvPr/>
        </p:nvSpPr>
        <p:spPr>
          <a:xfrm>
            <a:off x="4554584" y="3196562"/>
            <a:ext cx="2455816" cy="923330"/>
          </a:xfrm>
          <a:prstGeom prst="rect">
            <a:avLst/>
          </a:prstGeom>
          <a:noFill/>
        </p:spPr>
        <p:txBody>
          <a:bodyPr wrap="square" rtlCol="0">
            <a:spAutoFit/>
          </a:bodyPr>
          <a:lstStyle/>
          <a:p>
            <a:pPr lvl="0"/>
            <a:r>
              <a:rPr lang="en-US" sz="1800" b="1" i="0" u="none"/>
              <a:t>It SHOULD be something you are passionate about.</a:t>
            </a:r>
            <a:endParaRPr lang="en-US" sz="1800" b="1" i="0" u="none" dirty="0"/>
          </a:p>
        </p:txBody>
      </p:sp>
    </p:spTree>
    <p:extLst>
      <p:ext uri="{BB962C8B-B14F-4D97-AF65-F5344CB8AC3E}">
        <p14:creationId xmlns:p14="http://schemas.microsoft.com/office/powerpoint/2010/main" val="353171259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D3A99-BC9D-4DC2-BE1B-9E2C93EDD294}"/>
              </a:ext>
            </a:extLst>
          </p:cNvPr>
          <p:cNvSpPr>
            <a:spLocks noGrp="1"/>
          </p:cNvSpPr>
          <p:nvPr>
            <p:ph type="title"/>
          </p:nvPr>
        </p:nvSpPr>
        <p:spPr/>
        <p:txBody>
          <a:bodyPr/>
          <a:lstStyle/>
          <a:p>
            <a:r>
              <a:rPr lang="en-US" dirty="0"/>
              <a:t>Outline of written speeches.</a:t>
            </a:r>
          </a:p>
        </p:txBody>
      </p:sp>
      <p:sp>
        <p:nvSpPr>
          <p:cNvPr id="3" name="Text Placeholder 2">
            <a:extLst>
              <a:ext uri="{FF2B5EF4-FFF2-40B4-BE49-F238E27FC236}">
                <a16:creationId xmlns:a16="http://schemas.microsoft.com/office/drawing/2014/main" id="{817D061C-023A-4DD9-8847-DD7718553EA4}"/>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0915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A51886-AA43-422E-B193-F1F3DF7D8A4D}"/>
              </a:ext>
            </a:extLst>
          </p:cNvPr>
          <p:cNvSpPr>
            <a:spLocks noGrp="1"/>
          </p:cNvSpPr>
          <p:nvPr>
            <p:ph type="title"/>
          </p:nvPr>
        </p:nvSpPr>
        <p:spPr/>
        <p:txBody>
          <a:bodyPr>
            <a:normAutofit fontScale="90000"/>
          </a:bodyPr>
          <a:lstStyle/>
          <a:p>
            <a:r>
              <a:rPr lang="en-US" dirty="0"/>
              <a:t>Informative and Persuasive use a normal essay format.</a:t>
            </a:r>
          </a:p>
        </p:txBody>
      </p:sp>
      <p:graphicFrame>
        <p:nvGraphicFramePr>
          <p:cNvPr id="4" name="Content Placeholder 3" descr="timeline">
            <a:extLst>
              <a:ext uri="{FF2B5EF4-FFF2-40B4-BE49-F238E27FC236}">
                <a16:creationId xmlns:a16="http://schemas.microsoft.com/office/drawing/2014/main" id="{93897051-DA8D-4072-A594-51769F8D52F5}"/>
              </a:ext>
            </a:extLst>
          </p:cNvPr>
          <p:cNvGraphicFramePr>
            <a:graphicFrameLocks noGrp="1"/>
          </p:cNvGraphicFramePr>
          <p:nvPr>
            <p:ph idx="1"/>
            <p:extLst>
              <p:ext uri="{D42A27DB-BD31-4B8C-83A1-F6EECF244321}">
                <p14:modId xmlns:p14="http://schemas.microsoft.com/office/powerpoint/2010/main" val="554832360"/>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8" name="Date Placeholder 3">
            <a:extLst>
              <a:ext uri="{FF2B5EF4-FFF2-40B4-BE49-F238E27FC236}">
                <a16:creationId xmlns:a16="http://schemas.microsoft.com/office/drawing/2014/main" id="{8E6EC47B-0875-49A4-8F1B-8B4B13F9806D}"/>
              </a:ext>
            </a:extLst>
          </p:cNvPr>
          <p:cNvSpPr>
            <a:spLocks noGrp="1"/>
          </p:cNvSpPr>
          <p:nvPr>
            <p:ph type="dt" sz="half" idx="10"/>
          </p:nvPr>
        </p:nvSpPr>
        <p:spPr>
          <a:xfrm>
            <a:off x="908304" y="6356350"/>
            <a:ext cx="2743200" cy="365125"/>
          </a:xfrm>
        </p:spPr>
        <p:txBody>
          <a:bodyPr/>
          <a:lstStyle/>
          <a:p>
            <a:r>
              <a:rPr lang="en-US" dirty="0"/>
              <a:t>9/4/20XX</a:t>
            </a:r>
          </a:p>
        </p:txBody>
      </p:sp>
      <p:sp>
        <p:nvSpPr>
          <p:cNvPr id="9" name="Footer Placeholder 4">
            <a:extLst>
              <a:ext uri="{FF2B5EF4-FFF2-40B4-BE49-F238E27FC236}">
                <a16:creationId xmlns:a16="http://schemas.microsoft.com/office/drawing/2014/main" id="{79D51A1C-737E-43FC-8D3B-86E4D3CCA64F}"/>
              </a:ext>
            </a:extLst>
          </p:cNvPr>
          <p:cNvSpPr>
            <a:spLocks noGrp="1"/>
          </p:cNvSpPr>
          <p:nvPr>
            <p:ph type="ftr" sz="quarter" idx="11"/>
          </p:nvPr>
        </p:nvSpPr>
        <p:spPr>
          <a:xfrm>
            <a:off x="4038600" y="6356350"/>
            <a:ext cx="4114800" cy="365125"/>
          </a:xfrm>
        </p:spPr>
        <p:txBody>
          <a:bodyPr/>
          <a:lstStyle/>
          <a:p>
            <a:r>
              <a:rPr lang="en-US" dirty="0"/>
              <a:t>Presentation Title</a:t>
            </a:r>
          </a:p>
        </p:txBody>
      </p:sp>
      <p:sp>
        <p:nvSpPr>
          <p:cNvPr id="10" name="Slide Number Placeholder 5">
            <a:extLst>
              <a:ext uri="{FF2B5EF4-FFF2-40B4-BE49-F238E27FC236}">
                <a16:creationId xmlns:a16="http://schemas.microsoft.com/office/drawing/2014/main" id="{4BD4F9CE-26BB-4441-99A7-B6599E9CF488}"/>
              </a:ext>
            </a:extLst>
          </p:cNvPr>
          <p:cNvSpPr>
            <a:spLocks noGrp="1"/>
          </p:cNvSpPr>
          <p:nvPr>
            <p:ph type="sldNum" sz="quarter" idx="12"/>
          </p:nvPr>
        </p:nvSpPr>
        <p:spPr>
          <a:xfrm>
            <a:off x="8540496" y="6356350"/>
            <a:ext cx="2743200" cy="365125"/>
          </a:xfrm>
        </p:spPr>
        <p:txBody>
          <a:bodyPr/>
          <a:lstStyle/>
          <a:p>
            <a:fld id="{A65A5C87-DF58-40C8-B092-1DE63DB4547E}" type="slidenum">
              <a:rPr lang="en-US" smtClean="0"/>
              <a:t>8</a:t>
            </a:fld>
            <a:endParaRPr lang="en-US" dirty="0"/>
          </a:p>
        </p:txBody>
      </p:sp>
    </p:spTree>
    <p:extLst>
      <p:ext uri="{BB962C8B-B14F-4D97-AF65-F5344CB8AC3E}">
        <p14:creationId xmlns:p14="http://schemas.microsoft.com/office/powerpoint/2010/main" val="262463006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9F6EA5-1EEF-4F8D-A202-227127F37230}"/>
              </a:ext>
            </a:extLst>
          </p:cNvPr>
          <p:cNvSpPr>
            <a:spLocks noGrp="1"/>
          </p:cNvSpPr>
          <p:nvPr>
            <p:ph type="title"/>
          </p:nvPr>
        </p:nvSpPr>
        <p:spPr/>
        <p:txBody>
          <a:bodyPr/>
          <a:lstStyle/>
          <a:p>
            <a:r>
              <a:rPr lang="en-US" dirty="0"/>
              <a:t>Informative</a:t>
            </a:r>
          </a:p>
        </p:txBody>
      </p:sp>
      <p:sp>
        <p:nvSpPr>
          <p:cNvPr id="3" name="Text Placeholder 2">
            <a:extLst>
              <a:ext uri="{FF2B5EF4-FFF2-40B4-BE49-F238E27FC236}">
                <a16:creationId xmlns:a16="http://schemas.microsoft.com/office/drawing/2014/main" id="{CE93E06A-806F-4CD1-9674-3E912429875F}"/>
              </a:ext>
            </a:extLst>
          </p:cNvPr>
          <p:cNvSpPr>
            <a:spLocks noGrp="1"/>
          </p:cNvSpPr>
          <p:nvPr>
            <p:ph type="body" idx="1"/>
          </p:nvPr>
        </p:nvSpPr>
        <p:spPr/>
        <p:txBody>
          <a:bodyPr/>
          <a:lstStyle/>
          <a:p>
            <a:r>
              <a:rPr lang="en-US" sz="2400" b="1" dirty="0"/>
              <a:t>Intro</a:t>
            </a:r>
          </a:p>
        </p:txBody>
      </p:sp>
      <p:sp>
        <p:nvSpPr>
          <p:cNvPr id="5" name="Text Placeholder 4">
            <a:extLst>
              <a:ext uri="{FF2B5EF4-FFF2-40B4-BE49-F238E27FC236}">
                <a16:creationId xmlns:a16="http://schemas.microsoft.com/office/drawing/2014/main" id="{EBB54FB5-947C-443A-A471-5A92DDDE7E78}"/>
              </a:ext>
            </a:extLst>
          </p:cNvPr>
          <p:cNvSpPr>
            <a:spLocks noGrp="1"/>
          </p:cNvSpPr>
          <p:nvPr>
            <p:ph type="body" sz="quarter" idx="3"/>
          </p:nvPr>
        </p:nvSpPr>
        <p:spPr/>
        <p:txBody>
          <a:bodyPr/>
          <a:lstStyle/>
          <a:p>
            <a:r>
              <a:rPr lang="en-US" dirty="0"/>
              <a:t>Body</a:t>
            </a:r>
            <a:endParaRPr lang="en-US" sz="2400" b="1" dirty="0"/>
          </a:p>
        </p:txBody>
      </p:sp>
      <p:sp>
        <p:nvSpPr>
          <p:cNvPr id="10" name="Text Placeholder 9">
            <a:extLst>
              <a:ext uri="{FF2B5EF4-FFF2-40B4-BE49-F238E27FC236}">
                <a16:creationId xmlns:a16="http://schemas.microsoft.com/office/drawing/2014/main" id="{9A4A6380-3B85-4062-912A-4E390EC98130}"/>
              </a:ext>
            </a:extLst>
          </p:cNvPr>
          <p:cNvSpPr>
            <a:spLocks noGrp="1"/>
          </p:cNvSpPr>
          <p:nvPr>
            <p:ph type="body" sz="quarter" idx="13"/>
          </p:nvPr>
        </p:nvSpPr>
        <p:spPr/>
        <p:txBody>
          <a:bodyPr/>
          <a:lstStyle/>
          <a:p>
            <a:r>
              <a:rPr lang="en-US" sz="2400" b="1" dirty="0"/>
              <a:t>Conclusion</a:t>
            </a:r>
          </a:p>
        </p:txBody>
      </p:sp>
      <p:sp>
        <p:nvSpPr>
          <p:cNvPr id="4" name="Content Placeholder 3">
            <a:extLst>
              <a:ext uri="{FF2B5EF4-FFF2-40B4-BE49-F238E27FC236}">
                <a16:creationId xmlns:a16="http://schemas.microsoft.com/office/drawing/2014/main" id="{56E2AD97-6712-4E23-9D09-2FCFC43DE6FA}"/>
              </a:ext>
            </a:extLst>
          </p:cNvPr>
          <p:cNvSpPr>
            <a:spLocks noGrp="1"/>
          </p:cNvSpPr>
          <p:nvPr>
            <p:ph sz="half" idx="2"/>
          </p:nvPr>
        </p:nvSpPr>
        <p:spPr/>
        <p:txBody>
          <a:bodyPr>
            <a:normAutofit fontScale="92500" lnSpcReduction="20000"/>
          </a:bodyPr>
          <a:lstStyle/>
          <a:p>
            <a:pPr lvl="0"/>
            <a:r>
              <a:rPr lang="en-US" sz="1800" b="1" i="0" u="none" dirty="0"/>
              <a:t>Hook-</a:t>
            </a:r>
            <a:r>
              <a:rPr lang="en-US" sz="1800" b="0" i="0" u="none" dirty="0"/>
              <a:t> A catchy intro to catch the audience’s attention</a:t>
            </a:r>
          </a:p>
          <a:p>
            <a:pPr lvl="0"/>
            <a:r>
              <a:rPr lang="en-US" sz="1800" b="1" i="0" u="none" dirty="0"/>
              <a:t>Link-</a:t>
            </a:r>
            <a:r>
              <a:rPr lang="en-US" sz="1800" b="0" i="0" u="none" dirty="0"/>
              <a:t> Connects your hook to your thesis</a:t>
            </a:r>
          </a:p>
          <a:p>
            <a:pPr lvl="0"/>
            <a:r>
              <a:rPr lang="en-US" sz="1800" b="1" i="0" u="none" dirty="0"/>
              <a:t>Thesis-</a:t>
            </a:r>
            <a:r>
              <a:rPr lang="en-US" sz="1800" b="0" i="0" u="none" dirty="0"/>
              <a:t> This is 1-2 sentences explaining th</a:t>
            </a:r>
            <a:r>
              <a:rPr lang="en-US" dirty="0"/>
              <a:t>e purpose/main message of your speech.</a:t>
            </a:r>
          </a:p>
          <a:p>
            <a:pPr lvl="0"/>
            <a:r>
              <a:rPr lang="en-US" sz="1800" b="1" i="0" u="none" dirty="0"/>
              <a:t>Roadmap-</a:t>
            </a:r>
            <a:r>
              <a:rPr lang="en-US" sz="1800" b="0" i="0" u="none" dirty="0"/>
              <a:t> What are you going to talk about in your body paragraphs?</a:t>
            </a:r>
          </a:p>
        </p:txBody>
      </p:sp>
      <p:sp>
        <p:nvSpPr>
          <p:cNvPr id="6" name="Content Placeholder 5">
            <a:extLst>
              <a:ext uri="{FF2B5EF4-FFF2-40B4-BE49-F238E27FC236}">
                <a16:creationId xmlns:a16="http://schemas.microsoft.com/office/drawing/2014/main" id="{7B86909A-6871-4C18-9DB4-D10F772A4EC0}"/>
              </a:ext>
            </a:extLst>
          </p:cNvPr>
          <p:cNvSpPr>
            <a:spLocks noGrp="1"/>
          </p:cNvSpPr>
          <p:nvPr>
            <p:ph sz="quarter" idx="4"/>
          </p:nvPr>
        </p:nvSpPr>
        <p:spPr>
          <a:xfrm>
            <a:off x="4450080" y="3134019"/>
            <a:ext cx="3291840" cy="2968510"/>
          </a:xfrm>
        </p:spPr>
        <p:txBody>
          <a:bodyPr>
            <a:noAutofit/>
          </a:bodyPr>
          <a:lstStyle/>
          <a:p>
            <a:r>
              <a:rPr lang="en-US" sz="1350" b="1" dirty="0"/>
              <a:t>Background-</a:t>
            </a:r>
            <a:r>
              <a:rPr lang="en-US" sz="1350" dirty="0"/>
              <a:t> explain your topic, what is it and give a history of people’s understanding/actual history of it.</a:t>
            </a:r>
          </a:p>
          <a:p>
            <a:r>
              <a:rPr lang="en-US" sz="1350" b="1" dirty="0"/>
              <a:t>First point- </a:t>
            </a:r>
            <a:r>
              <a:rPr lang="en-US" sz="1350" dirty="0"/>
              <a:t>Talk about the first point you’d like to make (usually interesting info or something to make the audience care about this topic).</a:t>
            </a:r>
          </a:p>
          <a:p>
            <a:r>
              <a:rPr lang="en-US" sz="1350" b="1" dirty="0"/>
              <a:t>Second point- </a:t>
            </a:r>
            <a:r>
              <a:rPr lang="en-US" sz="1350" dirty="0"/>
              <a:t>Talk about the second point you’d like to make (usually new information/combatting misconceptions). </a:t>
            </a:r>
          </a:p>
        </p:txBody>
      </p:sp>
      <p:sp>
        <p:nvSpPr>
          <p:cNvPr id="11" name="Content Placeholder 10">
            <a:extLst>
              <a:ext uri="{FF2B5EF4-FFF2-40B4-BE49-F238E27FC236}">
                <a16:creationId xmlns:a16="http://schemas.microsoft.com/office/drawing/2014/main" id="{4BA52259-E9BC-4D73-AB88-6F0A4227FEC2}"/>
              </a:ext>
            </a:extLst>
          </p:cNvPr>
          <p:cNvSpPr>
            <a:spLocks noGrp="1"/>
          </p:cNvSpPr>
          <p:nvPr>
            <p:ph sz="quarter" idx="14"/>
          </p:nvPr>
        </p:nvSpPr>
        <p:spPr/>
        <p:txBody>
          <a:bodyPr/>
          <a:lstStyle/>
          <a:p>
            <a:r>
              <a:rPr lang="en-US" sz="1800" b="1" dirty="0"/>
              <a:t>Summary-</a:t>
            </a:r>
            <a:r>
              <a:rPr lang="en-US" sz="1800" dirty="0"/>
              <a:t> Give a brief summary of what you went over in your speech</a:t>
            </a:r>
          </a:p>
          <a:p>
            <a:r>
              <a:rPr lang="en-US" b="1" dirty="0"/>
              <a:t>Wrap</a:t>
            </a:r>
            <a:r>
              <a:rPr lang="en-US" dirty="0"/>
              <a:t> </a:t>
            </a:r>
            <a:r>
              <a:rPr lang="en-US" b="1" dirty="0"/>
              <a:t>up-</a:t>
            </a:r>
            <a:r>
              <a:rPr lang="en-US" dirty="0"/>
              <a:t> Any final points/takeaways</a:t>
            </a:r>
            <a:endParaRPr lang="en-US" sz="1800" dirty="0"/>
          </a:p>
          <a:p>
            <a:r>
              <a:rPr lang="en-US" b="1" dirty="0"/>
              <a:t>Thesis-</a:t>
            </a:r>
            <a:r>
              <a:rPr lang="en-US" dirty="0"/>
              <a:t> Restate your thesis (not in the exact same words).</a:t>
            </a:r>
            <a:endParaRPr lang="en-US" sz="1800" dirty="0"/>
          </a:p>
        </p:txBody>
      </p:sp>
      <p:sp>
        <p:nvSpPr>
          <p:cNvPr id="7" name="Date Placeholder 6">
            <a:extLst>
              <a:ext uri="{FF2B5EF4-FFF2-40B4-BE49-F238E27FC236}">
                <a16:creationId xmlns:a16="http://schemas.microsoft.com/office/drawing/2014/main" id="{A9E144FF-5A39-42A6-AAA4-4E5D672FA0BA}"/>
              </a:ext>
            </a:extLst>
          </p:cNvPr>
          <p:cNvSpPr>
            <a:spLocks noGrp="1"/>
          </p:cNvSpPr>
          <p:nvPr>
            <p:ph type="dt" sz="half" idx="10"/>
          </p:nvPr>
        </p:nvSpPr>
        <p:spPr/>
        <p:txBody>
          <a:bodyPr/>
          <a:lstStyle/>
          <a:p>
            <a:r>
              <a:rPr lang="en-US" dirty="0"/>
              <a:t>9/4/20XX</a:t>
            </a:r>
          </a:p>
        </p:txBody>
      </p:sp>
      <p:sp>
        <p:nvSpPr>
          <p:cNvPr id="8" name="Footer Placeholder 7">
            <a:extLst>
              <a:ext uri="{FF2B5EF4-FFF2-40B4-BE49-F238E27FC236}">
                <a16:creationId xmlns:a16="http://schemas.microsoft.com/office/drawing/2014/main" id="{C3B54300-48D9-44C9-AE06-2EF38D9C7195}"/>
              </a:ext>
            </a:extLst>
          </p:cNvPr>
          <p:cNvSpPr>
            <a:spLocks noGrp="1"/>
          </p:cNvSpPr>
          <p:nvPr>
            <p:ph type="ftr" sz="quarter" idx="11"/>
          </p:nvPr>
        </p:nvSpPr>
        <p:spPr/>
        <p:txBody>
          <a:bodyPr/>
          <a:lstStyle/>
          <a:p>
            <a:r>
              <a:rPr lang="en-US" dirty="0"/>
              <a:t>Presentation Title</a:t>
            </a:r>
          </a:p>
        </p:txBody>
      </p:sp>
      <p:sp>
        <p:nvSpPr>
          <p:cNvPr id="9" name="Slide Number Placeholder 8">
            <a:extLst>
              <a:ext uri="{FF2B5EF4-FFF2-40B4-BE49-F238E27FC236}">
                <a16:creationId xmlns:a16="http://schemas.microsoft.com/office/drawing/2014/main" id="{BB08890F-0304-4336-8A5F-BCCA24EADE2D}"/>
              </a:ext>
            </a:extLst>
          </p:cNvPr>
          <p:cNvSpPr>
            <a:spLocks noGrp="1"/>
          </p:cNvSpPr>
          <p:nvPr>
            <p:ph type="sldNum" sz="quarter" idx="12"/>
          </p:nvPr>
        </p:nvSpPr>
        <p:spPr/>
        <p:txBody>
          <a:bodyPr/>
          <a:lstStyle/>
          <a:p>
            <a:fld id="{A65A5C87-DF58-40C8-B092-1DE63DB4547E}" type="slidenum">
              <a:rPr lang="en-US" smtClean="0"/>
              <a:t>9</a:t>
            </a:fld>
            <a:endParaRPr lang="en-US" dirty="0"/>
          </a:p>
        </p:txBody>
      </p:sp>
    </p:spTree>
    <p:extLst>
      <p:ext uri="{BB962C8B-B14F-4D97-AF65-F5344CB8AC3E}">
        <p14:creationId xmlns:p14="http://schemas.microsoft.com/office/powerpoint/2010/main" val="95548345"/>
      </p:ext>
    </p:extLst>
  </p:cSld>
  <p:clrMapOvr>
    <a:masterClrMapping/>
  </p:clrMapOvr>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B927DC71-2909-427C-BDB0-3E47E2101517}">
  <ds:schemaRefs>
    <ds:schemaRef ds:uri="http://schemas.microsoft.com/sharepoint/v3/contenttype/forms"/>
  </ds:schemaRefs>
</ds:datastoreItem>
</file>

<file path=customXml/itemProps2.xml><?xml version="1.0" encoding="utf-8"?>
<ds:datastoreItem xmlns:ds="http://schemas.openxmlformats.org/officeDocument/2006/customXml" ds:itemID="{1DF0A252-5923-47A2-A53A-F9BF729089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290D7697-8E53-4EA8-8CBB-9C19575257BF}">
  <ds:schemaRefs>
    <ds:schemaRef ds:uri="http://schemas.microsoft.com/office/2006/metadata/properties"/>
    <ds:schemaRef ds:uri="http://schemas.microsoft.com/office/infopath/2007/PartnerControls"/>
    <ds:schemaRef ds:uri="71af3243-3dd4-4a8d-8c0d-dd76da1f02a5"/>
  </ds:schemaRefs>
</ds:datastoreItem>
</file>

<file path=docProps/app.xml><?xml version="1.0" encoding="utf-8"?>
<Properties xmlns="http://schemas.openxmlformats.org/officeDocument/2006/extended-properties" xmlns:vt="http://schemas.openxmlformats.org/officeDocument/2006/docPropsVTypes">
  <Template>AccentBox presentation</Template>
  <TotalTime>57</TotalTime>
  <Words>1018</Words>
  <Application>Microsoft Office PowerPoint</Application>
  <PresentationFormat>Widescreen</PresentationFormat>
  <Paragraphs>126</Paragraphs>
  <Slides>13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Avenir Next LT Pro</vt:lpstr>
      <vt:lpstr>Calibri</vt:lpstr>
      <vt:lpstr>Segoe UI</vt:lpstr>
      <vt:lpstr>AccentBoxVTI</vt:lpstr>
      <vt:lpstr>Informative and Persuasive Speaking</vt:lpstr>
      <vt:lpstr>PowerPoint Presentation</vt:lpstr>
      <vt:lpstr>Written Speeches</vt:lpstr>
      <vt:lpstr>Informative</vt:lpstr>
      <vt:lpstr>Persuasive</vt:lpstr>
      <vt:lpstr>Examples of Topics</vt:lpstr>
      <vt:lpstr>Outline of written speeches.</vt:lpstr>
      <vt:lpstr>Informative and Persuasive use a normal essay format.</vt:lpstr>
      <vt:lpstr>Informative</vt:lpstr>
      <vt:lpstr>Persuasive </vt:lpstr>
      <vt:lpstr>After Dinner Speaking (Humorous)</vt:lpstr>
      <vt:lpstr>Picking Your Topic</vt:lpstr>
      <vt:lpstr>Picking Your Topic</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Informative and Persuasive Speaking</dc:title>
  <dc:creator>Aniko Roachau</dc:creator>
  <cp:lastModifiedBy>Jim Climb the Mountain</cp:lastModifiedBy>
  <cp:revision>3</cp:revision>
  <dcterms:created xsi:type="dcterms:W3CDTF">2022-04-04T22:05:12Z</dcterms:created>
  <dcterms:modified xsi:type="dcterms:W3CDTF">2022-04-12T05:56:39Z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