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69" r:id="rId5"/>
    <p:sldId id="267" r:id="rId6"/>
    <p:sldId id="258" r:id="rId7"/>
    <p:sldId id="259" r:id="rId8"/>
    <p:sldId id="266" r:id="rId9"/>
    <p:sldId id="260" r:id="rId10"/>
    <p:sldId id="261" r:id="rId11"/>
    <p:sldId id="262" r:id="rId12"/>
    <p:sldId id="263" r:id="rId13"/>
    <p:sldId id="264" r:id="rId14"/>
    <p:sldId id="265"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4660"/>
  </p:normalViewPr>
  <p:slideViewPr>
    <p:cSldViewPr snapToGrid="0">
      <p:cViewPr varScale="1">
        <p:scale>
          <a:sx n="114" d="100"/>
          <a:sy n="114" d="100"/>
        </p:scale>
        <p:origin x="110" y="3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Tahoma" panose="020B0604030504040204" pitchFamily="34" charset="0"/>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Tahoma" panose="020B0604030504040204" pitchFamily="34" charset="0"/>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Tahoma" panose="020B0604030504040204" pitchFamily="34" charset="0"/>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Tahoma" panose="020B0604030504040204" pitchFamily="34" charset="0"/>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Tahoma" panose="020B0604030504040204" pitchFamily="34" charset="0"/>
              </a:defRPr>
            </a:lvl1pPr>
          </a:lstStyle>
          <a:p>
            <a:fld id="{B61BEF0D-F0BB-DE4B-95CE-6DB70DBA9567}" type="datetimeFigureOut">
              <a:rPr lang="en-US" smtClean="0"/>
              <a:pPr/>
              <a:t>4/5/2022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Tahom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Tahoma" panose="020B0604030504040204" pitchFamily="34" charset="0"/>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Tahoma" panose="020B060403050404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Tahoma" panose="020B0604030504040204" pitchFamily="34" charset="0"/>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Tahoma" panose="020B0604030504040204" pitchFamily="34" charset="0"/>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Tahoma" panose="020B0604030504040204" pitchFamily="34" charset="0"/>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Tahoma" panose="020B0604030504040204" pitchFamily="34" charset="0"/>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Tahoma" panose="020B0604030504040204" pitchFamily="34" charset="0"/>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ommaful.com/play/nora/still-i-rise-by-maya-angelo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C0587-B381-4C88-B2D9-BBDD8B5EF12F}"/>
              </a:ext>
            </a:extLst>
          </p:cNvPr>
          <p:cNvSpPr>
            <a:spLocks noGrp="1"/>
          </p:cNvSpPr>
          <p:nvPr>
            <p:ph type="ctrTitle"/>
          </p:nvPr>
        </p:nvSpPr>
        <p:spPr/>
        <p:txBody>
          <a:bodyPr>
            <a:normAutofit fontScale="90000"/>
          </a:bodyPr>
          <a:lstStyle/>
          <a:p>
            <a:r>
              <a:rPr lang="en-US" dirty="0"/>
              <a:t>WELCOME TO THE PROGRAM </a:t>
            </a:r>
            <a:br>
              <a:rPr lang="en-US" dirty="0"/>
            </a:br>
            <a:r>
              <a:rPr lang="en-US" dirty="0"/>
              <a:t>Impromptu speaking AND THE 4 KINDS OF SPEECHES!</a:t>
            </a:r>
          </a:p>
        </p:txBody>
      </p:sp>
      <p:sp>
        <p:nvSpPr>
          <p:cNvPr id="3" name="Subtitle 2">
            <a:extLst>
              <a:ext uri="{FF2B5EF4-FFF2-40B4-BE49-F238E27FC236}">
                <a16:creationId xmlns:a16="http://schemas.microsoft.com/office/drawing/2014/main" id="{0DCE15CF-19C4-4656-8881-032F2004EC01}"/>
              </a:ext>
            </a:extLst>
          </p:cNvPr>
          <p:cNvSpPr>
            <a:spLocks noGrp="1"/>
          </p:cNvSpPr>
          <p:nvPr>
            <p:ph type="subTitle" idx="1"/>
          </p:nvPr>
        </p:nvSpPr>
        <p:spPr/>
        <p:txBody>
          <a:bodyPr/>
          <a:lstStyle/>
          <a:p>
            <a:r>
              <a:rPr lang="en-US" dirty="0"/>
              <a:t>A great WAY to improve your speaking!</a:t>
            </a:r>
          </a:p>
          <a:p>
            <a:r>
              <a:rPr lang="en-US" dirty="0"/>
              <a:t>Jim </a:t>
            </a:r>
            <a:r>
              <a:rPr lang="en-US" dirty="0" err="1"/>
              <a:t>hanson</a:t>
            </a:r>
            <a:r>
              <a:rPr lang="en-US" dirty="0"/>
              <a:t>/climb the mountain</a:t>
            </a:r>
          </a:p>
        </p:txBody>
      </p:sp>
    </p:spTree>
    <p:extLst>
      <p:ext uri="{BB962C8B-B14F-4D97-AF65-F5344CB8AC3E}">
        <p14:creationId xmlns:p14="http://schemas.microsoft.com/office/powerpoint/2010/main" val="3136126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9560"/>
            <a:ext cx="10131425" cy="944881"/>
          </a:xfrm>
        </p:spPr>
        <p:txBody>
          <a:bodyPr>
            <a:normAutofit/>
          </a:bodyPr>
          <a:lstStyle/>
          <a:p>
            <a:r>
              <a:rPr lang="en-US" b="1" dirty="0"/>
              <a:t>Step 3. your main points</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493520"/>
            <a:ext cx="10131425" cy="5074919"/>
          </a:xfrm>
        </p:spPr>
        <p:txBody>
          <a:bodyPr>
            <a:normAutofit/>
          </a:bodyPr>
          <a:lstStyle/>
          <a:p>
            <a:r>
              <a:rPr lang="en-US" sz="2800" b="1" dirty="0"/>
              <a:t>Come up with 2 points or examples that support or illustrate your Thesis</a:t>
            </a:r>
          </a:p>
          <a:p>
            <a:endParaRPr lang="en-US" sz="2800" b="1" dirty="0"/>
          </a:p>
          <a:p>
            <a:r>
              <a:rPr lang="en-US" sz="2800" b="1" dirty="0"/>
              <a:t>Example: My best friend topic</a:t>
            </a:r>
          </a:p>
          <a:p>
            <a:r>
              <a:rPr lang="en-US" sz="2800" b="1" dirty="0"/>
              <a:t>Point 1: My best helped when I broke my ankle</a:t>
            </a:r>
          </a:p>
          <a:p>
            <a:r>
              <a:rPr lang="en-US" sz="2800" b="1" dirty="0"/>
              <a:t>Point 2: My best friend has a great sense of humor</a:t>
            </a:r>
          </a:p>
          <a:p>
            <a:endParaRPr lang="en-US" sz="2800" b="1" dirty="0"/>
          </a:p>
          <a:p>
            <a:r>
              <a:rPr lang="en-US" sz="2800" b="1" dirty="0"/>
              <a:t>Each of you: What did you come up with?</a:t>
            </a:r>
          </a:p>
          <a:p>
            <a:endParaRPr lang="en-US" sz="2800" b="1" dirty="0"/>
          </a:p>
        </p:txBody>
      </p:sp>
    </p:spTree>
    <p:extLst>
      <p:ext uri="{BB962C8B-B14F-4D97-AF65-F5344CB8AC3E}">
        <p14:creationId xmlns:p14="http://schemas.microsoft.com/office/powerpoint/2010/main" val="1767735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9560"/>
            <a:ext cx="10131425" cy="944881"/>
          </a:xfrm>
        </p:spPr>
        <p:txBody>
          <a:bodyPr>
            <a:normAutofit/>
          </a:bodyPr>
          <a:lstStyle/>
          <a:p>
            <a:r>
              <a:rPr lang="en-US" b="1" dirty="0"/>
              <a:t>Step 4. supports</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493520"/>
            <a:ext cx="10131425" cy="5074919"/>
          </a:xfrm>
        </p:spPr>
        <p:txBody>
          <a:bodyPr>
            <a:normAutofit fontScale="92500" lnSpcReduction="20000"/>
          </a:bodyPr>
          <a:lstStyle/>
          <a:p>
            <a:r>
              <a:rPr lang="en-US" sz="2800" b="1" dirty="0"/>
              <a:t>Backup your points with</a:t>
            </a:r>
          </a:p>
          <a:p>
            <a:r>
              <a:rPr lang="en-US" sz="2800" b="1" dirty="0"/>
              <a:t>Stories</a:t>
            </a:r>
          </a:p>
          <a:p>
            <a:r>
              <a:rPr lang="en-US" sz="2800" b="1" dirty="0"/>
              <a:t>References to books/articles you’ve read</a:t>
            </a:r>
          </a:p>
          <a:p>
            <a:r>
              <a:rPr lang="en-US" sz="2800" b="1" dirty="0"/>
              <a:t>Stats/statistics/expert opinion</a:t>
            </a:r>
          </a:p>
          <a:p>
            <a:r>
              <a:rPr lang="en-US" sz="2800" b="1" dirty="0"/>
              <a:t>Great minds on the subject</a:t>
            </a:r>
          </a:p>
          <a:p>
            <a:endParaRPr lang="en-US" sz="2800" b="1" dirty="0"/>
          </a:p>
          <a:p>
            <a:r>
              <a:rPr lang="en-US" sz="2800" b="1" dirty="0"/>
              <a:t>Renewable Energy: </a:t>
            </a:r>
          </a:p>
          <a:p>
            <a:r>
              <a:rPr lang="en-US" sz="2800" b="1" dirty="0"/>
              <a:t>The UN said Climate Change is a looming threat.</a:t>
            </a:r>
          </a:p>
          <a:p>
            <a:r>
              <a:rPr lang="en-US" sz="2800" b="1" dirty="0"/>
              <a:t>Each summer we see more smoke from fires.</a:t>
            </a:r>
          </a:p>
          <a:p>
            <a:endParaRPr lang="en-US" sz="2800" b="1" dirty="0"/>
          </a:p>
          <a:p>
            <a:r>
              <a:rPr lang="en-US" sz="2800" b="1" dirty="0"/>
              <a:t>Each of you: What did you come up with?</a:t>
            </a:r>
          </a:p>
          <a:p>
            <a:endParaRPr lang="en-US" sz="2800" b="1" dirty="0"/>
          </a:p>
        </p:txBody>
      </p:sp>
    </p:spTree>
    <p:extLst>
      <p:ext uri="{BB962C8B-B14F-4D97-AF65-F5344CB8AC3E}">
        <p14:creationId xmlns:p14="http://schemas.microsoft.com/office/powerpoint/2010/main" val="285506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9560"/>
            <a:ext cx="10131425" cy="944881"/>
          </a:xfrm>
        </p:spPr>
        <p:txBody>
          <a:bodyPr>
            <a:normAutofit/>
          </a:bodyPr>
          <a:lstStyle/>
          <a:p>
            <a:r>
              <a:rPr lang="en-US" b="1" dirty="0"/>
              <a:t>Step 5a. intro</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493520"/>
            <a:ext cx="10131425" cy="5074919"/>
          </a:xfrm>
        </p:spPr>
        <p:txBody>
          <a:bodyPr>
            <a:normAutofit/>
          </a:bodyPr>
          <a:lstStyle/>
          <a:p>
            <a:r>
              <a:rPr lang="en-US" sz="2800" b="1" dirty="0"/>
              <a:t>Attention Getter—short but interesting intro</a:t>
            </a:r>
          </a:p>
          <a:p>
            <a:r>
              <a:rPr lang="en-US" sz="2800" b="1" dirty="0"/>
              <a:t>State the topic VERY EXPLICITLY “My topic is _______”</a:t>
            </a:r>
          </a:p>
          <a:p>
            <a:r>
              <a:rPr lang="en-US" sz="2800" b="1" dirty="0"/>
              <a:t>State your thesis (if you have quotation—first include an explanation of the quotation)</a:t>
            </a:r>
          </a:p>
          <a:p>
            <a:r>
              <a:rPr lang="en-US" sz="2800" b="1" dirty="0"/>
              <a:t>Preview your points (“to support this, I will show ___ and ___.”)</a:t>
            </a:r>
          </a:p>
          <a:p>
            <a:endParaRPr lang="en-US" sz="2800" b="1" dirty="0"/>
          </a:p>
          <a:p>
            <a:r>
              <a:rPr lang="en-US" sz="2800" b="1" dirty="0"/>
              <a:t>Each of you: What did you come up with?</a:t>
            </a:r>
          </a:p>
          <a:p>
            <a:endParaRPr lang="en-US" sz="2800" b="1" dirty="0"/>
          </a:p>
        </p:txBody>
      </p:sp>
    </p:spTree>
    <p:extLst>
      <p:ext uri="{BB962C8B-B14F-4D97-AF65-F5344CB8AC3E}">
        <p14:creationId xmlns:p14="http://schemas.microsoft.com/office/powerpoint/2010/main" val="223114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9560"/>
            <a:ext cx="10131425" cy="944881"/>
          </a:xfrm>
        </p:spPr>
        <p:txBody>
          <a:bodyPr>
            <a:normAutofit/>
          </a:bodyPr>
          <a:lstStyle/>
          <a:p>
            <a:r>
              <a:rPr lang="en-US" b="1" dirty="0"/>
              <a:t>Step 5B. conclusion</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493520"/>
            <a:ext cx="10131425" cy="5074919"/>
          </a:xfrm>
        </p:spPr>
        <p:txBody>
          <a:bodyPr>
            <a:normAutofit/>
          </a:bodyPr>
          <a:lstStyle/>
          <a:p>
            <a:r>
              <a:rPr lang="en-US" sz="2800" b="1" dirty="0"/>
              <a:t>VERY brief summary of what you said (2? Sentences)</a:t>
            </a:r>
          </a:p>
          <a:p>
            <a:r>
              <a:rPr lang="en-US" sz="2800" b="1" dirty="0"/>
              <a:t>SHOW the importance of what you said—to proving your thesis, to being useful to the judge/audience, impact to the world</a:t>
            </a:r>
          </a:p>
          <a:p>
            <a:r>
              <a:rPr lang="en-US" sz="2800" b="1" dirty="0"/>
              <a:t>Concluding sentence finishing it up</a:t>
            </a:r>
          </a:p>
          <a:p>
            <a:endParaRPr lang="en-US" sz="2800" b="1" dirty="0"/>
          </a:p>
          <a:p>
            <a:r>
              <a:rPr lang="en-US" sz="2800" b="1" dirty="0"/>
              <a:t>Each of You: What did you come up with?</a:t>
            </a:r>
          </a:p>
          <a:p>
            <a:endParaRPr lang="en-US" sz="2800" b="1" dirty="0"/>
          </a:p>
        </p:txBody>
      </p:sp>
    </p:spTree>
    <p:extLst>
      <p:ext uri="{BB962C8B-B14F-4D97-AF65-F5344CB8AC3E}">
        <p14:creationId xmlns:p14="http://schemas.microsoft.com/office/powerpoint/2010/main" val="333461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9560"/>
            <a:ext cx="10131425" cy="944881"/>
          </a:xfrm>
        </p:spPr>
        <p:txBody>
          <a:bodyPr>
            <a:normAutofit/>
          </a:bodyPr>
          <a:lstStyle/>
          <a:p>
            <a:r>
              <a:rPr lang="en-US" b="1" dirty="0"/>
              <a:t>Step 6. PRESENT it</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493520"/>
            <a:ext cx="10131425" cy="5074919"/>
          </a:xfrm>
        </p:spPr>
        <p:txBody>
          <a:bodyPr>
            <a:normAutofit/>
          </a:bodyPr>
          <a:lstStyle/>
          <a:p>
            <a:r>
              <a:rPr lang="en-US" sz="2800" b="1" dirty="0"/>
              <a:t>Each student now goes . . . </a:t>
            </a:r>
          </a:p>
          <a:p>
            <a:r>
              <a:rPr lang="en-US" sz="2800" b="1" dirty="0"/>
              <a:t>Remember we are learning—this is a first time</a:t>
            </a:r>
          </a:p>
          <a:p>
            <a:r>
              <a:rPr lang="en-US" sz="2800" b="1" dirty="0"/>
              <a:t>Do we support each other?</a:t>
            </a:r>
          </a:p>
          <a:p>
            <a:r>
              <a:rPr lang="en-US" sz="2800" b="1" dirty="0"/>
              <a:t>I want to hear you louder!</a:t>
            </a:r>
          </a:p>
          <a:p>
            <a:r>
              <a:rPr lang="en-US" sz="2800" b="1" dirty="0"/>
              <a:t>Just do your best and I’ll give you feedback to improve.</a:t>
            </a:r>
          </a:p>
          <a:p>
            <a:endParaRPr lang="en-US" sz="2800" b="1" dirty="0"/>
          </a:p>
          <a:p>
            <a:endParaRPr lang="en-US" sz="2800" b="1" dirty="0"/>
          </a:p>
        </p:txBody>
      </p:sp>
    </p:spTree>
    <p:extLst>
      <p:ext uri="{BB962C8B-B14F-4D97-AF65-F5344CB8AC3E}">
        <p14:creationId xmlns:p14="http://schemas.microsoft.com/office/powerpoint/2010/main" val="72009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b="1" dirty="0"/>
              <a:t>WHAT ARE THE 4 kinds of speeches you can do in our program?</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a:bodyPr>
          <a:lstStyle/>
          <a:p>
            <a:r>
              <a:rPr lang="en-US" sz="2800" b="1" dirty="0"/>
              <a:t>EXTEMP: Speech on Current Events and Issues</a:t>
            </a:r>
          </a:p>
          <a:p>
            <a:r>
              <a:rPr lang="en-US" sz="2800" b="1" dirty="0"/>
              <a:t>POWERPOINT: Speech using PowerPoint</a:t>
            </a:r>
          </a:p>
          <a:p>
            <a:r>
              <a:rPr lang="en-US" sz="2800" b="1" dirty="0"/>
              <a:t>PLATFORM: Persuasive, Informative and/or Humorous Written out Speech</a:t>
            </a:r>
          </a:p>
          <a:p>
            <a:r>
              <a:rPr lang="en-US" sz="2800" b="1" dirty="0"/>
              <a:t>INTERPRETATION: Perform a short part of a play, book, or poetry.</a:t>
            </a:r>
          </a:p>
        </p:txBody>
      </p:sp>
    </p:spTree>
    <p:extLst>
      <p:ext uri="{BB962C8B-B14F-4D97-AF65-F5344CB8AC3E}">
        <p14:creationId xmlns:p14="http://schemas.microsoft.com/office/powerpoint/2010/main" val="34657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1. EXTEMP</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1048999" cy="5211233"/>
          </a:xfrm>
        </p:spPr>
        <p:txBody>
          <a:bodyPr>
            <a:normAutofit fontScale="92500" lnSpcReduction="20000"/>
          </a:bodyPr>
          <a:lstStyle/>
          <a:p>
            <a:r>
              <a:rPr lang="en-US" sz="2800" b="1" dirty="0"/>
              <a:t>You will be given 3 questions about current events</a:t>
            </a:r>
          </a:p>
          <a:p>
            <a:r>
              <a:rPr lang="en-US" sz="2800" b="1" dirty="0"/>
              <a:t>Questions might be: </a:t>
            </a:r>
          </a:p>
          <a:p>
            <a:r>
              <a:rPr lang="en-US" sz="2800" b="1" dirty="0"/>
              <a:t>Should the US stop buying all oil from Russia?</a:t>
            </a:r>
          </a:p>
          <a:p>
            <a:r>
              <a:rPr lang="en-US" sz="2800" b="1" dirty="0"/>
              <a:t>What should be done in response to Will Smith slapping Chris Rock?</a:t>
            </a:r>
          </a:p>
          <a:p>
            <a:r>
              <a:rPr lang="en-US" sz="2800" b="1" dirty="0"/>
              <a:t>Should the US use more solar power?</a:t>
            </a:r>
          </a:p>
          <a:p>
            <a:endParaRPr lang="en-US" sz="2800" b="1" dirty="0"/>
          </a:p>
          <a:p>
            <a:r>
              <a:rPr lang="en-US" sz="2800" b="1" dirty="0"/>
              <a:t>You pick one of the 3</a:t>
            </a:r>
          </a:p>
          <a:p>
            <a:r>
              <a:rPr lang="en-US" sz="2800" b="1" dirty="0"/>
              <a:t>You get 30 minutes to research an answer to the question (you may use the Internet)</a:t>
            </a:r>
          </a:p>
          <a:p>
            <a:r>
              <a:rPr lang="en-US" sz="2800" b="1" dirty="0"/>
              <a:t>You speak for 5 or 7 minutes answering the question USING AND REFERRING TO YOUR RESEARCH (“According to ______”).</a:t>
            </a:r>
          </a:p>
        </p:txBody>
      </p:sp>
    </p:spTree>
    <p:extLst>
      <p:ext uri="{BB962C8B-B14F-4D97-AF65-F5344CB8AC3E}">
        <p14:creationId xmlns:p14="http://schemas.microsoft.com/office/powerpoint/2010/main" val="198729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SHORT EXTEMP</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0667999" cy="4433993"/>
          </a:xfrm>
        </p:spPr>
        <p:txBody>
          <a:bodyPr>
            <a:normAutofit fontScale="92500" lnSpcReduction="10000"/>
          </a:bodyPr>
          <a:lstStyle/>
          <a:p>
            <a:r>
              <a:rPr lang="en-US" sz="2800" b="1" dirty="0"/>
              <a:t>You get 12 minutes to Research on the Internet</a:t>
            </a:r>
          </a:p>
          <a:p>
            <a:endParaRPr lang="en-US" sz="2800" b="1" dirty="0"/>
          </a:p>
          <a:p>
            <a:r>
              <a:rPr lang="en-US" sz="2800" b="1" dirty="0"/>
              <a:t>Pick 1 Question:</a:t>
            </a:r>
          </a:p>
          <a:p>
            <a:r>
              <a:rPr lang="en-US" sz="2800" b="1" dirty="0"/>
              <a:t>Should schools start later in the morning?</a:t>
            </a:r>
          </a:p>
          <a:p>
            <a:r>
              <a:rPr lang="en-US" sz="2800" b="1" dirty="0"/>
              <a:t>What is a new science invention?</a:t>
            </a:r>
          </a:p>
          <a:p>
            <a:r>
              <a:rPr lang="en-US" sz="2800" b="1" dirty="0"/>
              <a:t>Should plastic shopping bags be banned?</a:t>
            </a:r>
          </a:p>
          <a:p>
            <a:endParaRPr lang="en-US" sz="2800" b="1" dirty="0"/>
          </a:p>
          <a:p>
            <a:r>
              <a:rPr lang="en-US" sz="2800" b="1" dirty="0"/>
              <a:t>You’ll speak for 1.5 minutes answering the question with the research you found (so have at least one “According to ___.”</a:t>
            </a:r>
          </a:p>
        </p:txBody>
      </p:sp>
    </p:spTree>
    <p:extLst>
      <p:ext uri="{BB962C8B-B14F-4D97-AF65-F5344CB8AC3E}">
        <p14:creationId xmlns:p14="http://schemas.microsoft.com/office/powerpoint/2010/main" val="308039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SPEAK FOR 1.5 MINUTES</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0667999" cy="4433993"/>
          </a:xfrm>
        </p:spPr>
        <p:txBody>
          <a:bodyPr>
            <a:normAutofit/>
          </a:bodyPr>
          <a:lstStyle/>
          <a:p>
            <a:r>
              <a:rPr lang="en-US" sz="2800" b="1" dirty="0"/>
              <a:t>Have a short intro including </a:t>
            </a:r>
          </a:p>
          <a:p>
            <a:r>
              <a:rPr lang="en-US" sz="2800" b="1" dirty="0"/>
              <a:t>State the question</a:t>
            </a:r>
          </a:p>
          <a:p>
            <a:r>
              <a:rPr lang="en-US" sz="2800" b="1" dirty="0"/>
              <a:t>State your answer to the question</a:t>
            </a:r>
          </a:p>
          <a:p>
            <a:r>
              <a:rPr lang="en-US" sz="2800" b="1" dirty="0"/>
              <a:t>Give your reason/research answering the question </a:t>
            </a:r>
          </a:p>
          <a:p>
            <a:r>
              <a:rPr lang="en-US" sz="2800" b="1" dirty="0"/>
              <a:t>Include an “According to ______”</a:t>
            </a:r>
          </a:p>
          <a:p>
            <a:r>
              <a:rPr lang="en-US" sz="2800" b="1" dirty="0"/>
              <a:t>Conclude.</a:t>
            </a:r>
          </a:p>
        </p:txBody>
      </p:sp>
    </p:spTree>
    <p:extLst>
      <p:ext uri="{BB962C8B-B14F-4D97-AF65-F5344CB8AC3E}">
        <p14:creationId xmlns:p14="http://schemas.microsoft.com/office/powerpoint/2010/main" val="154786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2. </a:t>
            </a:r>
            <a:r>
              <a:rPr lang="en-US" b="1" dirty="0" err="1"/>
              <a:t>Powerpoint</a:t>
            </a:r>
            <a:r>
              <a:rPr lang="en-US" b="1" dirty="0"/>
              <a:t> speech</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0667999" cy="4433993"/>
          </a:xfrm>
        </p:spPr>
        <p:txBody>
          <a:bodyPr>
            <a:normAutofit fontScale="92500"/>
          </a:bodyPr>
          <a:lstStyle/>
          <a:p>
            <a:r>
              <a:rPr lang="en-US" sz="2800" b="1" dirty="0"/>
              <a:t>It’s simple . . . </a:t>
            </a:r>
          </a:p>
          <a:p>
            <a:r>
              <a:rPr lang="en-US" sz="2800" b="1" dirty="0"/>
              <a:t>You’ll put together a professional, quality PowerPoint</a:t>
            </a:r>
          </a:p>
          <a:p>
            <a:r>
              <a:rPr lang="en-US" sz="2800" b="1" dirty="0"/>
              <a:t>You have an Intro, Main Points/Sections, and a Conclusion</a:t>
            </a:r>
          </a:p>
          <a:p>
            <a:r>
              <a:rPr lang="en-US" sz="2800" b="1" dirty="0"/>
              <a:t>And Present it for 5 to 7 minutes</a:t>
            </a:r>
          </a:p>
          <a:p>
            <a:endParaRPr lang="en-US" sz="2800" b="1" dirty="0"/>
          </a:p>
          <a:p>
            <a:r>
              <a:rPr lang="en-US" sz="2800" b="1" dirty="0"/>
              <a:t>BONUS: You can put together and record an Environmental PowerPoint with a Group and submit it to a Seattle group and maybe win an award and money for your favorite environmental group.</a:t>
            </a:r>
          </a:p>
        </p:txBody>
      </p:sp>
    </p:spTree>
    <p:extLst>
      <p:ext uri="{BB962C8B-B14F-4D97-AF65-F5344CB8AC3E}">
        <p14:creationId xmlns:p14="http://schemas.microsoft.com/office/powerpoint/2010/main" val="105621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b="1" dirty="0"/>
              <a:t>WELCOME TO OUR SPEAKING PROGRAM!</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lnSpcReduction="10000"/>
          </a:bodyPr>
          <a:lstStyle/>
          <a:p>
            <a:r>
              <a:rPr lang="en-US" sz="2800" b="1" dirty="0"/>
              <a:t>You are about to embark a journey!</a:t>
            </a:r>
          </a:p>
          <a:p>
            <a:r>
              <a:rPr lang="en-US" sz="2800" b="1" dirty="0"/>
              <a:t>A Journey toward speaking excellence</a:t>
            </a:r>
          </a:p>
          <a:p>
            <a:r>
              <a:rPr lang="en-US" sz="2800" b="1" dirty="0"/>
              <a:t>Where you will improve as a communicator</a:t>
            </a:r>
          </a:p>
          <a:p>
            <a:r>
              <a:rPr lang="en-US" sz="2800" b="1" dirty="0"/>
              <a:t>While you have the fun of expressing your ideas</a:t>
            </a:r>
          </a:p>
          <a:p>
            <a:r>
              <a:rPr lang="en-US" sz="2800" b="1" dirty="0"/>
              <a:t>Interacting with others who have some great thoughts</a:t>
            </a:r>
          </a:p>
          <a:p>
            <a:r>
              <a:rPr lang="en-US" sz="2800" b="1" dirty="0"/>
              <a:t>Ready? Let’s Go!</a:t>
            </a:r>
          </a:p>
        </p:txBody>
      </p:sp>
    </p:spTree>
    <p:extLst>
      <p:ext uri="{BB962C8B-B14F-4D97-AF65-F5344CB8AC3E}">
        <p14:creationId xmlns:p14="http://schemas.microsoft.com/office/powerpoint/2010/main" val="36176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WITH THE </a:t>
            </a:r>
            <a:r>
              <a:rPr lang="en-US" b="1" dirty="0" err="1"/>
              <a:t>Powerpoint</a:t>
            </a:r>
            <a:r>
              <a:rPr lang="en-US" b="1" dirty="0"/>
              <a:t> speech</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0667999" cy="4433993"/>
          </a:xfrm>
        </p:spPr>
        <p:txBody>
          <a:bodyPr>
            <a:normAutofit/>
          </a:bodyPr>
          <a:lstStyle/>
          <a:p>
            <a:r>
              <a:rPr lang="en-US" sz="2800" b="1" dirty="0"/>
              <a:t>You’ll learn to add in bullets, pictures, and videos</a:t>
            </a:r>
          </a:p>
          <a:p>
            <a:r>
              <a:rPr lang="en-US" sz="2800" b="1" dirty="0"/>
              <a:t>And to make your PowerPoint polished, professional, and interesting</a:t>
            </a:r>
          </a:p>
          <a:p>
            <a:r>
              <a:rPr lang="en-US" sz="2800" b="1" dirty="0"/>
              <a:t>And give a great Presentation!</a:t>
            </a:r>
          </a:p>
        </p:txBody>
      </p:sp>
    </p:spTree>
    <p:extLst>
      <p:ext uri="{BB962C8B-B14F-4D97-AF65-F5344CB8AC3E}">
        <p14:creationId xmlns:p14="http://schemas.microsoft.com/office/powerpoint/2010/main" val="132272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3. Platform speech</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0667999" cy="4433993"/>
          </a:xfrm>
        </p:spPr>
        <p:txBody>
          <a:bodyPr>
            <a:normAutofit/>
          </a:bodyPr>
          <a:lstStyle/>
          <a:p>
            <a:r>
              <a:rPr lang="en-US" sz="2800" b="1" dirty="0"/>
              <a:t>Persuasive, Informative and/or Humorous Written out Speech</a:t>
            </a:r>
          </a:p>
          <a:p>
            <a:r>
              <a:rPr lang="en-US" sz="2800" b="1" dirty="0"/>
              <a:t>5 or 7 minutes long</a:t>
            </a:r>
          </a:p>
          <a:p>
            <a:r>
              <a:rPr lang="en-US" sz="2800" b="1" dirty="0"/>
              <a:t>You memorize/semi-memorize the speech</a:t>
            </a:r>
          </a:p>
          <a:p>
            <a:r>
              <a:rPr lang="en-US" sz="2800" b="1" dirty="0"/>
              <a:t>Choose a subject you are interested in!</a:t>
            </a:r>
          </a:p>
          <a:p>
            <a:endParaRPr lang="en-US" sz="2800" b="1" dirty="0"/>
          </a:p>
          <a:p>
            <a:endParaRPr lang="en-US" sz="2800" b="1" dirty="0"/>
          </a:p>
        </p:txBody>
      </p:sp>
    </p:spTree>
    <p:extLst>
      <p:ext uri="{BB962C8B-B14F-4D97-AF65-F5344CB8AC3E}">
        <p14:creationId xmlns:p14="http://schemas.microsoft.com/office/powerpoint/2010/main" val="372783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SHORT Platform speech</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0667999" cy="4433993"/>
          </a:xfrm>
        </p:spPr>
        <p:txBody>
          <a:bodyPr>
            <a:normAutofit/>
          </a:bodyPr>
          <a:lstStyle/>
          <a:p>
            <a:r>
              <a:rPr lang="en-US" sz="2800" b="1" dirty="0"/>
              <a:t>Actually do it now—pick a subject that you are interested in</a:t>
            </a:r>
          </a:p>
          <a:p>
            <a:r>
              <a:rPr lang="en-US" sz="2800" b="1" dirty="0"/>
              <a:t>You’ve got 10 minutes to </a:t>
            </a:r>
          </a:p>
          <a:p>
            <a:r>
              <a:rPr lang="en-US" sz="2800" b="1" dirty="0"/>
              <a:t>Write up a paragraph with</a:t>
            </a:r>
          </a:p>
          <a:p>
            <a:r>
              <a:rPr lang="en-US" sz="2800" b="1" dirty="0"/>
              <a:t>Intro </a:t>
            </a:r>
          </a:p>
          <a:p>
            <a:r>
              <a:rPr lang="en-US" sz="2800" b="1" dirty="0"/>
              <a:t>Body with an argument/explanation/story</a:t>
            </a:r>
          </a:p>
          <a:p>
            <a:r>
              <a:rPr lang="en-US" sz="2800" b="1" dirty="0"/>
              <a:t>Conclusion</a:t>
            </a:r>
          </a:p>
          <a:p>
            <a:r>
              <a:rPr lang="en-US" sz="2800" b="1" dirty="0"/>
              <a:t>And then Present it! 1.5 minute short speech.</a:t>
            </a:r>
          </a:p>
          <a:p>
            <a:endParaRPr lang="en-US" sz="2800" b="1" dirty="0"/>
          </a:p>
        </p:txBody>
      </p:sp>
    </p:spTree>
    <p:extLst>
      <p:ext uri="{BB962C8B-B14F-4D97-AF65-F5344CB8AC3E}">
        <p14:creationId xmlns:p14="http://schemas.microsoft.com/office/powerpoint/2010/main" val="291902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17221" y="281940"/>
            <a:ext cx="10131425" cy="914400"/>
          </a:xfrm>
        </p:spPr>
        <p:txBody>
          <a:bodyPr/>
          <a:lstStyle/>
          <a:p>
            <a:r>
              <a:rPr lang="en-US" b="1" dirty="0"/>
              <a:t>4. Interpretation speech</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364827"/>
            <a:ext cx="11003279" cy="4975013"/>
          </a:xfrm>
        </p:spPr>
        <p:txBody>
          <a:bodyPr>
            <a:normAutofit/>
          </a:bodyPr>
          <a:lstStyle/>
          <a:p>
            <a:r>
              <a:rPr lang="en-US" sz="2800" b="1" dirty="0"/>
              <a:t>With this kind of speech . . . </a:t>
            </a:r>
          </a:p>
          <a:p>
            <a:r>
              <a:rPr lang="en-US" sz="2800" b="1" dirty="0"/>
              <a:t>Pick a favorite play/script, book or story, or poetry</a:t>
            </a:r>
          </a:p>
          <a:p>
            <a:r>
              <a:rPr lang="en-US" sz="2800" b="1" dirty="0"/>
              <a:t>Then you perform/present that play story or poetry</a:t>
            </a:r>
          </a:p>
          <a:p>
            <a:r>
              <a:rPr lang="en-US" sz="2800" b="1" dirty="0"/>
              <a:t>You can even change your voice to be a character!</a:t>
            </a:r>
          </a:p>
          <a:p>
            <a:r>
              <a:rPr lang="en-US" sz="2800" b="1" dirty="0"/>
              <a:t>5 to 7 minutes long</a:t>
            </a:r>
          </a:p>
          <a:p>
            <a:endParaRPr lang="en-US" sz="2800" b="1" dirty="0"/>
          </a:p>
          <a:p>
            <a:r>
              <a:rPr lang="en-US" sz="2800" b="1" dirty="0"/>
              <a:t>Right now—I want you to give a presentation</a:t>
            </a:r>
          </a:p>
          <a:p>
            <a:r>
              <a:rPr lang="en-US" sz="2800" b="1" dirty="0"/>
              <a:t>I’ve got two short pieces you can do</a:t>
            </a:r>
          </a:p>
          <a:p>
            <a:r>
              <a:rPr lang="en-US" sz="2800" b="1" dirty="0"/>
              <a:t>OR if you have your own—go for it.</a:t>
            </a:r>
          </a:p>
        </p:txBody>
      </p:sp>
    </p:spTree>
    <p:extLst>
      <p:ext uri="{BB962C8B-B14F-4D97-AF65-F5344CB8AC3E}">
        <p14:creationId xmlns:p14="http://schemas.microsoft.com/office/powerpoint/2010/main" val="229209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815342" y="281940"/>
            <a:ext cx="4610098" cy="914400"/>
          </a:xfrm>
        </p:spPr>
        <p:txBody>
          <a:bodyPr>
            <a:normAutofit fontScale="90000"/>
          </a:bodyPr>
          <a:lstStyle/>
          <a:p>
            <a:r>
              <a:rPr lang="en-US" b="1" dirty="0"/>
              <a:t>SHORT Interpretation</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17221" y="1935479"/>
            <a:ext cx="4610099" cy="4861561"/>
          </a:xfrm>
        </p:spPr>
        <p:txBody>
          <a:bodyPr>
            <a:noAutofit/>
          </a:bodyPr>
          <a:lstStyle/>
          <a:p>
            <a:r>
              <a:rPr lang="en-US" sz="2000" b="1" u="sng" dirty="0">
                <a:hlinkClick r:id="rId2"/>
              </a:rPr>
              <a:t>“Still I Rise” by Maya Angelou</a:t>
            </a:r>
            <a:endParaRPr lang="en-US" sz="2000" b="1" dirty="0"/>
          </a:p>
          <a:p>
            <a:r>
              <a:rPr lang="en-US" sz="2000" dirty="0"/>
              <a:t>You may write me down in history</a:t>
            </a:r>
          </a:p>
          <a:p>
            <a:r>
              <a:rPr lang="en-US" sz="2000" dirty="0"/>
              <a:t>With your bitter, twisted lies,</a:t>
            </a:r>
          </a:p>
          <a:p>
            <a:r>
              <a:rPr lang="en-US" sz="2000" dirty="0"/>
              <a:t>You may tread me in the very dirt</a:t>
            </a:r>
          </a:p>
          <a:p>
            <a:r>
              <a:rPr lang="en-US" sz="2000" dirty="0"/>
              <a:t>But still, like dust, I’ll rise.</a:t>
            </a:r>
          </a:p>
          <a:p>
            <a:r>
              <a:rPr lang="en-US" sz="2000" dirty="0"/>
              <a:t>Does my sassiness upset you?</a:t>
            </a:r>
          </a:p>
          <a:p>
            <a:r>
              <a:rPr lang="en-US" sz="2000" dirty="0"/>
              <a:t>Why are you beset with gloom?</a:t>
            </a:r>
          </a:p>
          <a:p>
            <a:r>
              <a:rPr lang="en-US" sz="2000" dirty="0" err="1"/>
              <a:t>’Cause</a:t>
            </a:r>
            <a:r>
              <a:rPr lang="en-US" sz="2000" dirty="0"/>
              <a:t> I walk like I’ve got oil wells</a:t>
            </a:r>
          </a:p>
          <a:p>
            <a:r>
              <a:rPr lang="en-US" sz="2000" dirty="0"/>
              <a:t>Pumping in my living room.</a:t>
            </a:r>
          </a:p>
          <a:p>
            <a:r>
              <a:rPr lang="en-US" sz="2000" dirty="0"/>
              <a:t>Just like moons and like suns,</a:t>
            </a:r>
          </a:p>
          <a:p>
            <a:r>
              <a:rPr lang="en-US" sz="2000" dirty="0"/>
              <a:t>With the certainty of tides,</a:t>
            </a:r>
          </a:p>
          <a:p>
            <a:r>
              <a:rPr lang="en-US" sz="2000" dirty="0"/>
              <a:t>Just like hopes springing high,</a:t>
            </a:r>
          </a:p>
          <a:p>
            <a:r>
              <a:rPr lang="en-US" sz="2000" dirty="0"/>
              <a:t>Still I’ll rise.</a:t>
            </a:r>
            <a:endParaRPr lang="en-US" sz="3200" b="1" dirty="0"/>
          </a:p>
          <a:p>
            <a:endParaRPr lang="en-US" sz="3200" b="1" dirty="0"/>
          </a:p>
        </p:txBody>
      </p:sp>
      <p:sp>
        <p:nvSpPr>
          <p:cNvPr id="4" name="TextBox 3">
            <a:extLst>
              <a:ext uri="{FF2B5EF4-FFF2-40B4-BE49-F238E27FC236}">
                <a16:creationId xmlns:a16="http://schemas.microsoft.com/office/drawing/2014/main" id="{878CFEC8-543D-4C31-9E71-0CB78B4245E5}"/>
              </a:ext>
            </a:extLst>
          </p:cNvPr>
          <p:cNvSpPr txBox="1"/>
          <p:nvPr/>
        </p:nvSpPr>
        <p:spPr>
          <a:xfrm>
            <a:off x="5425440" y="152401"/>
            <a:ext cx="6614160" cy="6740307"/>
          </a:xfrm>
          <a:prstGeom prst="rect">
            <a:avLst/>
          </a:prstGeom>
          <a:noFill/>
        </p:spPr>
        <p:txBody>
          <a:bodyPr wrap="square" rtlCol="0">
            <a:spAutoFit/>
          </a:bodyPr>
          <a:lstStyle/>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Calibri" panose="020F0502020204030204" pitchFamily="34" charset="0"/>
              </a:rPr>
              <a:t>Charlie and the Chocolate Factory </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By Roald Dahl</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 </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CHARLIE:  Is it really true that Wonka’s Chocolate Factory is the biggest in the world?</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GPA JOE:  True?  Of course, it’s true! Good heavens, I thought everybody knew that!</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CHARLIE:  And is Mr. Will Wonka really the cleverest chocolate maker in the world?</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GPA JOE:  My dear boy.  Mr. Willy Wonka is the most amazing, the most fantastic, the most extraordinary chocolate maker the world has ever seen!</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GPA JOE:  You see, Charlie, not so very long ago there used to be thousands of people working in Mr Willy Wonka’s factory. Then one day, all of a sudden, Mr Wonka had to ask every single one of them to leave, to go home, never to come back.</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CHARLIE:  He didn’t do that!  Why?</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Calibri" panose="020F0502020204030204" pitchFamily="34" charset="0"/>
              </a:rPr>
              <a:t>GPA JOE:  Spies!  All the other chocolate makers had begun to grow jealous, and they started sending in spies, pretending that they were ordinary workers.    He shut the main gates and fastened them with a chain.  Nobody sees him anymore.  The only things that come out are chocolates and sweets.</a:t>
            </a:r>
          </a:p>
        </p:txBody>
      </p:sp>
    </p:spTree>
    <p:extLst>
      <p:ext uri="{BB962C8B-B14F-4D97-AF65-F5344CB8AC3E}">
        <p14:creationId xmlns:p14="http://schemas.microsoft.com/office/powerpoint/2010/main" val="182853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b="1" dirty="0"/>
              <a:t>Which 2 KINDS OF SPEECH </a:t>
            </a:r>
            <a:br>
              <a:rPr lang="en-US" b="1" dirty="0"/>
            </a:br>
            <a:r>
              <a:rPr lang="en-US" b="1" dirty="0"/>
              <a:t>do you want to do?</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lnSpcReduction="10000"/>
          </a:bodyPr>
          <a:lstStyle/>
          <a:p>
            <a:r>
              <a:rPr lang="en-US" sz="2800" b="1" dirty="0"/>
              <a:t>In the Chat</a:t>
            </a:r>
          </a:p>
          <a:p>
            <a:r>
              <a:rPr lang="en-US" sz="2800" b="1" dirty="0"/>
              <a:t>Type your first and last name</a:t>
            </a:r>
          </a:p>
          <a:p>
            <a:r>
              <a:rPr lang="en-US" sz="2800" b="1" dirty="0"/>
              <a:t>Type TWO of these:</a:t>
            </a:r>
          </a:p>
          <a:p>
            <a:r>
              <a:rPr lang="en-US" sz="2800" b="1" dirty="0" err="1"/>
              <a:t>Extemp</a:t>
            </a:r>
            <a:endParaRPr lang="en-US" sz="2800" b="1" dirty="0"/>
          </a:p>
          <a:p>
            <a:r>
              <a:rPr lang="en-US" sz="2800" b="1" dirty="0"/>
              <a:t>PowerPoint</a:t>
            </a:r>
          </a:p>
          <a:p>
            <a:r>
              <a:rPr lang="en-US" sz="2800" b="1" dirty="0"/>
              <a:t>Platform</a:t>
            </a:r>
          </a:p>
          <a:p>
            <a:r>
              <a:rPr lang="en-US" sz="2800" b="1" dirty="0"/>
              <a:t>Interpretation.</a:t>
            </a:r>
          </a:p>
        </p:txBody>
      </p:sp>
    </p:spTree>
    <p:extLst>
      <p:ext uri="{BB962C8B-B14F-4D97-AF65-F5344CB8AC3E}">
        <p14:creationId xmlns:p14="http://schemas.microsoft.com/office/powerpoint/2010/main" val="97741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b="1" dirty="0"/>
              <a:t>You are traveling in the right direction!</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a:bodyPr>
          <a:lstStyle/>
          <a:p>
            <a:r>
              <a:rPr lang="en-US" sz="2800" b="1" dirty="0"/>
              <a:t>We are excited to work with you</a:t>
            </a:r>
          </a:p>
          <a:p>
            <a:r>
              <a:rPr lang="en-US" sz="2800" b="1" dirty="0"/>
              <a:t>We want you give great presentations</a:t>
            </a:r>
          </a:p>
          <a:p>
            <a:r>
              <a:rPr lang="en-US" sz="2800" b="1" dirty="0"/>
              <a:t>And we’ll be helping you all along the way!</a:t>
            </a:r>
          </a:p>
        </p:txBody>
      </p:sp>
    </p:spTree>
    <p:extLst>
      <p:ext uri="{BB962C8B-B14F-4D97-AF65-F5344CB8AC3E}">
        <p14:creationId xmlns:p14="http://schemas.microsoft.com/office/powerpoint/2010/main" val="35241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b="1" dirty="0"/>
              <a:t>Who are you?</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a:bodyPr>
          <a:lstStyle/>
          <a:p>
            <a:r>
              <a:rPr lang="en-US" sz="2800" b="1" dirty="0"/>
              <a:t>Me? </a:t>
            </a:r>
          </a:p>
          <a:p>
            <a:r>
              <a:rPr lang="en-US" sz="2800" b="1" dirty="0"/>
              <a:t>I’m _____________</a:t>
            </a:r>
          </a:p>
          <a:p>
            <a:r>
              <a:rPr lang="en-US" sz="2800" b="1" dirty="0"/>
              <a:t>You?</a:t>
            </a:r>
          </a:p>
          <a:p>
            <a:r>
              <a:rPr lang="en-US" sz="2800" b="1" dirty="0"/>
              <a:t>What’s your name?</a:t>
            </a:r>
          </a:p>
          <a:p>
            <a:r>
              <a:rPr lang="en-US" sz="2800" b="1" dirty="0"/>
              <a:t>Optional: Pronoun/Anything important to you?</a:t>
            </a:r>
          </a:p>
          <a:p>
            <a:r>
              <a:rPr lang="en-US" sz="2800" b="1" dirty="0"/>
              <a:t>What’s your favorite thing to talk about?</a:t>
            </a:r>
          </a:p>
        </p:txBody>
      </p:sp>
    </p:spTree>
    <p:extLst>
      <p:ext uri="{BB962C8B-B14F-4D97-AF65-F5344CB8AC3E}">
        <p14:creationId xmlns:p14="http://schemas.microsoft.com/office/powerpoint/2010/main" val="369779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b="1" dirty="0"/>
              <a:t>We are not going to waste any time</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a:bodyPr>
          <a:lstStyle/>
          <a:p>
            <a:r>
              <a:rPr lang="en-US" sz="2800" b="1" dirty="0"/>
              <a:t>We want to hear you!</a:t>
            </a:r>
          </a:p>
          <a:p>
            <a:r>
              <a:rPr lang="en-US" sz="2800" b="1" dirty="0"/>
              <a:t>We want your ideas!</a:t>
            </a:r>
          </a:p>
          <a:p>
            <a:r>
              <a:rPr lang="en-US" sz="2800" b="1" dirty="0"/>
              <a:t>So . . . We’re going to start with a Short “Impromptu Speech.”</a:t>
            </a:r>
          </a:p>
        </p:txBody>
      </p:sp>
    </p:spTree>
    <p:extLst>
      <p:ext uri="{BB962C8B-B14F-4D97-AF65-F5344CB8AC3E}">
        <p14:creationId xmlns:p14="http://schemas.microsoft.com/office/powerpoint/2010/main" val="380887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dirty="0"/>
              <a:t>SHORT Impromptu basics . . . </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a:bodyPr>
          <a:lstStyle/>
          <a:p>
            <a:r>
              <a:rPr lang="en-US" sz="2800" b="1" dirty="0"/>
              <a:t>You are given 3 topics—PICK ONE TO SPEAK ON</a:t>
            </a:r>
          </a:p>
          <a:p>
            <a:r>
              <a:rPr lang="en-US" sz="2800" b="1" dirty="0"/>
              <a:t>You’ve got 4 minutes to prepare</a:t>
            </a:r>
          </a:p>
          <a:p>
            <a:r>
              <a:rPr lang="en-US" sz="2800" b="1" dirty="0"/>
              <a:t>You speak for up to 2.5 minutes.</a:t>
            </a:r>
          </a:p>
        </p:txBody>
      </p:sp>
    </p:spTree>
    <p:extLst>
      <p:ext uri="{BB962C8B-B14F-4D97-AF65-F5344CB8AC3E}">
        <p14:creationId xmlns:p14="http://schemas.microsoft.com/office/powerpoint/2010/main" val="60629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p:txBody>
          <a:bodyPr/>
          <a:lstStyle/>
          <a:p>
            <a:r>
              <a:rPr lang="en-US" dirty="0"/>
              <a:t>6 steps</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p:txBody>
          <a:bodyPr>
            <a:normAutofit/>
          </a:bodyPr>
          <a:lstStyle/>
          <a:p>
            <a:r>
              <a:rPr lang="en-US" sz="2800" b="1" dirty="0"/>
              <a:t>1. Pick your topic</a:t>
            </a:r>
          </a:p>
          <a:p>
            <a:r>
              <a:rPr lang="en-US" sz="2800" b="1" dirty="0"/>
              <a:t>2. Thesis</a:t>
            </a:r>
          </a:p>
          <a:p>
            <a:r>
              <a:rPr lang="en-US" sz="2800" b="1" dirty="0"/>
              <a:t>3. Points/Examples</a:t>
            </a:r>
          </a:p>
          <a:p>
            <a:r>
              <a:rPr lang="en-US" sz="2800" b="1" dirty="0"/>
              <a:t>4. Supports</a:t>
            </a:r>
          </a:p>
          <a:p>
            <a:r>
              <a:rPr lang="en-US" sz="2800" b="1" dirty="0"/>
              <a:t>5. Intro and Conclusion</a:t>
            </a:r>
          </a:p>
          <a:p>
            <a:r>
              <a:rPr lang="en-US" sz="2800" b="1" dirty="0"/>
              <a:t>6. Present it!</a:t>
            </a:r>
          </a:p>
        </p:txBody>
      </p:sp>
    </p:spTree>
    <p:extLst>
      <p:ext uri="{BB962C8B-B14F-4D97-AF65-F5344CB8AC3E}">
        <p14:creationId xmlns:p14="http://schemas.microsoft.com/office/powerpoint/2010/main" val="180264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1941"/>
            <a:ext cx="10131425" cy="861060"/>
          </a:xfrm>
        </p:spPr>
        <p:txBody>
          <a:bodyPr/>
          <a:lstStyle/>
          <a:p>
            <a:r>
              <a:rPr lang="en-US" b="1" dirty="0"/>
              <a:t>LET’S DO IT TOGETHER</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143001"/>
            <a:ext cx="10131425" cy="5433058"/>
          </a:xfrm>
        </p:spPr>
        <p:txBody>
          <a:bodyPr>
            <a:normAutofit/>
          </a:bodyPr>
          <a:lstStyle/>
          <a:p>
            <a:r>
              <a:rPr lang="en-US" sz="2800" b="1" dirty="0"/>
              <a:t>We are going to go through the 6 steps—and you’ll present </a:t>
            </a:r>
            <a:r>
              <a:rPr lang="en-US" sz="2800" b="1"/>
              <a:t>for 2 </a:t>
            </a:r>
            <a:r>
              <a:rPr lang="en-US" sz="2800" b="1" dirty="0"/>
              <a:t>minutes each</a:t>
            </a:r>
          </a:p>
          <a:p>
            <a:r>
              <a:rPr lang="en-US" sz="2800" b="1" dirty="0"/>
              <a:t>Get a piece of paper and pen</a:t>
            </a:r>
          </a:p>
          <a:p>
            <a:r>
              <a:rPr lang="en-US" sz="2800" b="1" dirty="0"/>
              <a:t>Write down each of the parts of your own speech as we do this.</a:t>
            </a:r>
          </a:p>
        </p:txBody>
      </p:sp>
    </p:spTree>
    <p:extLst>
      <p:ext uri="{BB962C8B-B14F-4D97-AF65-F5344CB8AC3E}">
        <p14:creationId xmlns:p14="http://schemas.microsoft.com/office/powerpoint/2010/main" val="27406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1941"/>
            <a:ext cx="10131425" cy="861060"/>
          </a:xfrm>
        </p:spPr>
        <p:txBody>
          <a:bodyPr/>
          <a:lstStyle/>
          <a:p>
            <a:r>
              <a:rPr lang="en-US" b="1" dirty="0"/>
              <a:t>STEP 1 PICK TOPIC</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143001"/>
            <a:ext cx="10131425" cy="5433058"/>
          </a:xfrm>
        </p:spPr>
        <p:txBody>
          <a:bodyPr>
            <a:normAutofit fontScale="85000" lnSpcReduction="20000"/>
          </a:bodyPr>
          <a:lstStyle/>
          <a:p>
            <a:r>
              <a:rPr lang="en-US" sz="2800" b="1" dirty="0"/>
              <a:t>Each of you—Pick your topic from these six:</a:t>
            </a:r>
          </a:p>
          <a:p>
            <a:endParaRPr lang="en-US" sz="2800" b="1" dirty="0"/>
          </a:p>
          <a:p>
            <a:r>
              <a:rPr lang="en-US" sz="2800" b="1" dirty="0"/>
              <a:t>Games</a:t>
            </a:r>
          </a:p>
          <a:p>
            <a:r>
              <a:rPr lang="en-US" sz="2800" b="1" dirty="0"/>
              <a:t>Friends</a:t>
            </a:r>
          </a:p>
          <a:p>
            <a:r>
              <a:rPr lang="en-US" sz="2800" b="1" dirty="0"/>
              <a:t>Science</a:t>
            </a:r>
          </a:p>
          <a:p>
            <a:r>
              <a:rPr lang="en-US" sz="2800" b="1" dirty="0"/>
              <a:t>US Government Policies</a:t>
            </a:r>
          </a:p>
          <a:p>
            <a:r>
              <a:rPr lang="en-US" sz="2800" b="1" dirty="0"/>
              <a:t>School </a:t>
            </a:r>
          </a:p>
          <a:p>
            <a:r>
              <a:rPr lang="en-US" sz="2800" b="1" dirty="0"/>
              <a:t>Food</a:t>
            </a:r>
          </a:p>
          <a:p>
            <a:endParaRPr lang="en-US" sz="2800" b="1" dirty="0"/>
          </a:p>
          <a:p>
            <a:r>
              <a:rPr lang="en-US" sz="2800" b="1" dirty="0"/>
              <a:t>You have 20 seconds—get this step done as quick as possible</a:t>
            </a:r>
          </a:p>
          <a:p>
            <a:endParaRPr lang="en-US" sz="2800" b="1" dirty="0"/>
          </a:p>
          <a:p>
            <a:r>
              <a:rPr lang="en-US" sz="2800" b="1" dirty="0"/>
              <a:t>Each of you . . . What did you pick?</a:t>
            </a:r>
          </a:p>
        </p:txBody>
      </p:sp>
    </p:spTree>
    <p:extLst>
      <p:ext uri="{BB962C8B-B14F-4D97-AF65-F5344CB8AC3E}">
        <p14:creationId xmlns:p14="http://schemas.microsoft.com/office/powerpoint/2010/main" val="51327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5262-F793-4312-A82C-60F4F0E867CA}"/>
              </a:ext>
            </a:extLst>
          </p:cNvPr>
          <p:cNvSpPr>
            <a:spLocks noGrp="1"/>
          </p:cNvSpPr>
          <p:nvPr>
            <p:ph type="title"/>
          </p:nvPr>
        </p:nvSpPr>
        <p:spPr>
          <a:xfrm>
            <a:off x="685801" y="289560"/>
            <a:ext cx="10131425" cy="944881"/>
          </a:xfrm>
        </p:spPr>
        <p:txBody>
          <a:bodyPr>
            <a:normAutofit/>
          </a:bodyPr>
          <a:lstStyle/>
          <a:p>
            <a:r>
              <a:rPr lang="en-US" b="1" dirty="0"/>
              <a:t>Step 2: thesis</a:t>
            </a:r>
          </a:p>
        </p:txBody>
      </p:sp>
      <p:sp>
        <p:nvSpPr>
          <p:cNvPr id="3" name="Content Placeholder 2">
            <a:extLst>
              <a:ext uri="{FF2B5EF4-FFF2-40B4-BE49-F238E27FC236}">
                <a16:creationId xmlns:a16="http://schemas.microsoft.com/office/drawing/2014/main" id="{29CD8235-BA51-47ED-8AC2-D4DF98C7E358}"/>
              </a:ext>
            </a:extLst>
          </p:cNvPr>
          <p:cNvSpPr>
            <a:spLocks noGrp="1"/>
          </p:cNvSpPr>
          <p:nvPr>
            <p:ph idx="1"/>
          </p:nvPr>
        </p:nvSpPr>
        <p:spPr>
          <a:xfrm>
            <a:off x="685801" y="1493520"/>
            <a:ext cx="10131425" cy="5074919"/>
          </a:xfrm>
        </p:spPr>
        <p:txBody>
          <a:bodyPr>
            <a:normAutofit fontScale="92500" lnSpcReduction="20000"/>
          </a:bodyPr>
          <a:lstStyle/>
          <a:p>
            <a:r>
              <a:rPr lang="en-US" sz="2800" b="1" dirty="0"/>
              <a:t>What point do you want to make about your topic?</a:t>
            </a:r>
          </a:p>
          <a:p>
            <a:r>
              <a:rPr lang="en-US" sz="2800" b="1" dirty="0"/>
              <a:t>I believe Minecraft is the best game.</a:t>
            </a:r>
          </a:p>
          <a:p>
            <a:r>
              <a:rPr lang="en-US" sz="2800" b="1" dirty="0"/>
              <a:t>I’m going to tell you about my best friend.</a:t>
            </a:r>
          </a:p>
          <a:p>
            <a:r>
              <a:rPr lang="en-US" sz="2800" b="1" dirty="0"/>
              <a:t>I will show a new medical breakthrough for treating headaches.</a:t>
            </a:r>
          </a:p>
          <a:p>
            <a:r>
              <a:rPr lang="en-US" sz="2800" b="1" dirty="0"/>
              <a:t>I believe the US should increase the use of renewable energy.</a:t>
            </a:r>
          </a:p>
          <a:p>
            <a:r>
              <a:rPr lang="en-US" sz="2800" b="1" dirty="0"/>
              <a:t>I can’t stand school start times.</a:t>
            </a:r>
          </a:p>
          <a:p>
            <a:r>
              <a:rPr lang="en-US" sz="2800" b="1" dirty="0"/>
              <a:t>I think people should eat more healthy foods.</a:t>
            </a:r>
          </a:p>
          <a:p>
            <a:endParaRPr lang="en-US" sz="2800" b="1" dirty="0"/>
          </a:p>
          <a:p>
            <a:r>
              <a:rPr lang="en-US" sz="2800" b="1" dirty="0"/>
              <a:t>Each of you: What is your thesis?</a:t>
            </a:r>
          </a:p>
          <a:p>
            <a:endParaRPr lang="en-US" sz="2800" b="1" dirty="0"/>
          </a:p>
        </p:txBody>
      </p:sp>
    </p:spTree>
    <p:extLst>
      <p:ext uri="{BB962C8B-B14F-4D97-AF65-F5344CB8AC3E}">
        <p14:creationId xmlns:p14="http://schemas.microsoft.com/office/powerpoint/2010/main" val="353687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47</TotalTime>
  <Words>1532</Words>
  <Application>Microsoft Office PowerPoint</Application>
  <PresentationFormat>Widescreen</PresentationFormat>
  <Paragraphs>199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Tahoma</vt:lpstr>
      <vt:lpstr>Verdana</vt:lpstr>
      <vt:lpstr>Celestial</vt:lpstr>
      <vt:lpstr>WELCOME TO THE PROGRAM  Impromptu speaking AND THE 4 KINDS OF SPEECHES!</vt:lpstr>
      <vt:lpstr>WELCOME TO OUR SPEAKING PROGRAM!</vt:lpstr>
      <vt:lpstr>Who are you?</vt:lpstr>
      <vt:lpstr>We are not going to waste any time</vt:lpstr>
      <vt:lpstr>SHORT Impromptu basics . . . </vt:lpstr>
      <vt:lpstr>6 steps</vt:lpstr>
      <vt:lpstr>LET’S DO IT TOGETHER</vt:lpstr>
      <vt:lpstr>STEP 1 PICK TOPIC</vt:lpstr>
      <vt:lpstr>Step 2: thesis</vt:lpstr>
      <vt:lpstr>Step 3. your main points</vt:lpstr>
      <vt:lpstr>Step 4. supports</vt:lpstr>
      <vt:lpstr>Step 5a. intro</vt:lpstr>
      <vt:lpstr>Step 5B. conclusion</vt:lpstr>
      <vt:lpstr>Step 6. PRESENT it</vt:lpstr>
      <vt:lpstr>WHAT ARE THE 4 kinds of speeches you can do in our program?</vt:lpstr>
      <vt:lpstr>1. EXTEMP</vt:lpstr>
      <vt:lpstr>SHORT EXTEMP</vt:lpstr>
      <vt:lpstr>SPEAK FOR 1.5 MINUTES</vt:lpstr>
      <vt:lpstr>2. Powerpoint speech</vt:lpstr>
      <vt:lpstr>WITH THE Powerpoint speech</vt:lpstr>
      <vt:lpstr>3. Platform speech</vt:lpstr>
      <vt:lpstr>SHORT Platform speech</vt:lpstr>
      <vt:lpstr>4. Interpretation speech</vt:lpstr>
      <vt:lpstr>SHORT Interpretation</vt:lpstr>
      <vt:lpstr>Which 2 KINDS OF SPEECH  do you want to do?</vt:lpstr>
      <vt:lpstr>You are traveling in the right direction!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Impromptu speaking!</dc:title>
  <dc:creator>Jim Climb the Mountain</dc:creator>
  <cp:lastModifiedBy>Jim Climb the Mountain</cp:lastModifiedBy>
  <cp:revision>19</cp:revision>
  <dcterms:created xsi:type="dcterms:W3CDTF">2022-01-18T17:33:00Z</dcterms:created>
  <dcterms:modified xsi:type="dcterms:W3CDTF">2022-04-05T07:28:06Z</dcterms:modified>
</cp:coreProperties>
</file>