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51" r:id="rId3"/>
    <p:sldId id="389" r:id="rId4"/>
    <p:sldId id="394" r:id="rId5"/>
    <p:sldId id="393" r:id="rId6"/>
    <p:sldId id="390" r:id="rId7"/>
    <p:sldId id="392" r:id="rId8"/>
    <p:sldId id="391" r:id="rId9"/>
    <p:sldId id="395" r:id="rId10"/>
    <p:sldId id="388" r:id="rId11"/>
    <p:sldId id="396" r:id="rId12"/>
    <p:sldId id="399" r:id="rId13"/>
    <p:sldId id="400" r:id="rId14"/>
    <p:sldId id="39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8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04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The Rules!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1021563" y="1893947"/>
            <a:ext cx="107181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/>
              <a:t>Following the Rules is important</a:t>
            </a:r>
          </a:p>
          <a:p>
            <a:pPr algn="ctr"/>
            <a:endParaRPr lang="en-US" sz="3000" b="1" i="1" u="sng" dirty="0"/>
          </a:p>
          <a:p>
            <a:pPr algn="ctr"/>
            <a:r>
              <a:rPr lang="en-US" sz="4400" b="1" i="1" u="sng" dirty="0"/>
              <a:t>Please follow them or you can be disqualified and/or lose a debate</a:t>
            </a:r>
          </a:p>
          <a:p>
            <a:pPr algn="ctr"/>
            <a:endParaRPr lang="en-US" sz="3000" b="1" i="1" u="sng" dirty="0"/>
          </a:p>
          <a:p>
            <a:pPr algn="ctr"/>
            <a:r>
              <a:rPr lang="en-US" sz="4400" b="1" i="1" u="sng" dirty="0"/>
              <a:t>Please follow them because it is the fair, right thing to do.</a:t>
            </a:r>
          </a:p>
        </p:txBody>
      </p:sp>
    </p:spTree>
    <p:extLst>
      <p:ext uri="{BB962C8B-B14F-4D97-AF65-F5344CB8AC3E}">
        <p14:creationId xmlns:p14="http://schemas.microsoft.com/office/powerpoint/2010/main" val="128373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Impromptu Debates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1018903" y="2207213"/>
            <a:ext cx="1081397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get a topic right before the debate prep starts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topic should be on a subject you are HIGHLY likely to know about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then have thirty minutes to prepare your case, think up responses, etc.!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that you are NOT allowed to use the internet NOR any case files/prepared materials during prep time.</a:t>
            </a:r>
          </a:p>
        </p:txBody>
      </p:sp>
    </p:spTree>
    <p:extLst>
      <p:ext uri="{BB962C8B-B14F-4D97-AF65-F5344CB8AC3E}">
        <p14:creationId xmlns:p14="http://schemas.microsoft.com/office/powerpoint/2010/main" val="36492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During Prep 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828780" y="1919347"/>
            <a:ext cx="1081397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 up with arguments on your own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Internet. No Prepared ahead of time files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use your own and your friends’/family’s experience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make logical arguments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refer to books/articles you’ve read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to make your arguments (AREI), cases (problem-solution-impact or topic causes problem-impact) just like regular.</a:t>
            </a:r>
          </a:p>
        </p:txBody>
      </p:sp>
    </p:spTree>
    <p:extLst>
      <p:ext uri="{BB962C8B-B14F-4D97-AF65-F5344CB8AC3E}">
        <p14:creationId xmlns:p14="http://schemas.microsoft.com/office/powerpoint/2010/main" val="258828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Impromptu Topics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0" y="1792936"/>
            <a:ext cx="1176514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The impromptu topic will be a topic well known to nearly all middle school students including students from a variety of economic and social backgrounds and who may not live in the United States.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The impromptu topic will not be a proverb/literary quotation/something the kids need to interpret.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The topic should be clear on its face what the topic debate will be. </a:t>
            </a:r>
          </a:p>
        </p:txBody>
      </p:sp>
    </p:spTree>
    <p:extLst>
      <p:ext uri="{BB962C8B-B14F-4D97-AF65-F5344CB8AC3E}">
        <p14:creationId xmlns:p14="http://schemas.microsoft.com/office/powerpoint/2010/main" val="238988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Example Impromptu Topics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0" y="1792936"/>
            <a:ext cx="1176514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So examples of impromptu topics that could be used because fits the above criteria YES: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Cell phones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Longer recesses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Vampires vs werewolves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So examples that will NOT be impromptu topics because fails the above criteria NO: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“It is a far, far better thing that I do, than I have ever done; it is a far, far better rest I go to than I have ever known.”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Seattle schools should get a new superintendent.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Vacations in Hawaii are better than in the Bahamas.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7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828780" y="1919347"/>
            <a:ext cx="10813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now—the topic is _________________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30 minutes of preparation time. Begin now.</a:t>
            </a:r>
          </a:p>
        </p:txBody>
      </p:sp>
    </p:spTree>
    <p:extLst>
      <p:ext uri="{BB962C8B-B14F-4D97-AF65-F5344CB8AC3E}">
        <p14:creationId xmlns:p14="http://schemas.microsoft.com/office/powerpoint/2010/main" val="114795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Preparation Time Rules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48469" y="1851102"/>
            <a:ext cx="112844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CAN view materials you researched/prepared before prep time started EXCEPT you cannot do this if it is an impromptu topic.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CAN talk with your debate partners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CAN hand write notes/flow arguments for your speeches.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CANNOT research online during prep time.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CANNOT get debating help from coach(es) or parent(s) during prep time.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NOTE YOU CANNOT USE typed items during the debate except for ADA reasons.</a:t>
            </a:r>
          </a:p>
        </p:txBody>
      </p:sp>
    </p:spTree>
    <p:extLst>
      <p:ext uri="{BB962C8B-B14F-4D97-AF65-F5344CB8AC3E}">
        <p14:creationId xmlns:p14="http://schemas.microsoft.com/office/powerpoint/2010/main" val="55454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Quiz on Preparation Time Rules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b="1" cap="none" dirty="0">
                <a:latin typeface="Verdana" panose="020B0604030504040204" pitchFamily="34" charset="0"/>
              </a:rPr>
              <a:t>Which of the below is okay?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48469" y="1851102"/>
            <a:ext cx="112844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Your partner shares an argument in the chat.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Your parent gives you an argument idea.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talk with your partner about your third contention.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get your typed out case on screen, ready to read for the debate.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write down responses on a sheet of paper that are the same responses in a prepared file you are looking at.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research on the internet.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look at your prepared files for an impromptu debate. </a:t>
            </a:r>
          </a:p>
        </p:txBody>
      </p:sp>
    </p:spTree>
    <p:extLst>
      <p:ext uri="{BB962C8B-B14F-4D97-AF65-F5344CB8AC3E}">
        <p14:creationId xmlns:p14="http://schemas.microsoft.com/office/powerpoint/2010/main" val="17233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Quiz on Preparation Time Rules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b="1" cap="none" dirty="0">
                <a:latin typeface="Verdana" panose="020B0604030504040204" pitchFamily="34" charset="0"/>
              </a:rPr>
              <a:t>Which of the below is okay?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48469" y="1851102"/>
            <a:ext cx="112844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OK Your partner shares an argument in the chat.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NO!</a:t>
            </a:r>
            <a:r>
              <a:rPr lang="en-US" sz="3200" b="1" dirty="0"/>
              <a:t> Your parent gives you an argument idea.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OK You talk with your partner about your third contention.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NO!</a:t>
            </a:r>
            <a:r>
              <a:rPr lang="en-US" sz="3200" b="1" dirty="0"/>
              <a:t> You get your typed out case on screen, ready to read for the debate.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OK You write down responses on a sheet of paper that are the same responses in a prepared file you are looking at.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NO!</a:t>
            </a:r>
            <a:r>
              <a:rPr lang="en-US" sz="3200" b="1" dirty="0"/>
              <a:t> You research on the internet.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NO! </a:t>
            </a:r>
            <a:r>
              <a:rPr lang="en-US" sz="3200" b="1" dirty="0"/>
              <a:t>You look at your prepared files for an impromptu debate. </a:t>
            </a:r>
          </a:p>
        </p:txBody>
      </p:sp>
    </p:spTree>
    <p:extLst>
      <p:ext uri="{BB962C8B-B14F-4D97-AF65-F5344CB8AC3E}">
        <p14:creationId xmlns:p14="http://schemas.microsoft.com/office/powerpoint/2010/main" val="95310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During the Debate Rules Part 1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5" y="1851102"/>
            <a:ext cx="114745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You CAN use HAND WRITTEN notes prepared during Prep Time.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You CAN pass notes or text message/chat with your debate partners.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You CAN quietly speak with your debate partners who are not speaking.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You CANNOT get help from coach(es) or parent(s) during the debate.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You CANNOT speak to teammates who are speaking.</a:t>
            </a:r>
          </a:p>
        </p:txBody>
      </p:sp>
    </p:spTree>
    <p:extLst>
      <p:ext uri="{BB962C8B-B14F-4D97-AF65-F5344CB8AC3E}">
        <p14:creationId xmlns:p14="http://schemas.microsoft.com/office/powerpoint/2010/main" val="7862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During the Debate Rules Part 2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48467" y="1851102"/>
            <a:ext cx="112844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You CANNOT view nor use materials during the debate that were prepared before prep time.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You CANNOT use materials on your computer/tablet/phone during the debate except for ADA reasons. Use handwritten notes ONLY and use your computer only for Yaatly.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You CANNOT research during the debate.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6058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During the Debate Rules Part 3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48469" y="1851102"/>
            <a:ext cx="112844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No heckling.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POIs (questions/short arguments) allowed in ALL speeches for the middle 3 minutes of the speeches.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Each speaker must take two POIs except they do not take POIs requested less than 30 seconds after taking a POI.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When there is an impromptu topic for a debate, logic and reasons should be given just as much weight as a debater citing a study/statistic/fact.</a:t>
            </a:r>
          </a:p>
        </p:txBody>
      </p:sp>
    </p:spTree>
    <p:extLst>
      <p:ext uri="{BB962C8B-B14F-4D97-AF65-F5344CB8AC3E}">
        <p14:creationId xmlns:p14="http://schemas.microsoft.com/office/powerpoint/2010/main" val="148400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Quiz on During the Debate Rules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b="1" cap="none" dirty="0">
                <a:latin typeface="Verdana" panose="020B0604030504040204" pitchFamily="34" charset="0"/>
              </a:rPr>
              <a:t>Which of the below is okay?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453795" y="1792936"/>
            <a:ext cx="112844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 You read the case you wrote before the tournament started.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Your friend, not on your team, passes a note to you with arguments to present.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say </a:t>
            </a:r>
            <a:r>
              <a:rPr lang="en-US" sz="3200" b="1" dirty="0" err="1"/>
              <a:t>outloud</a:t>
            </a:r>
            <a:r>
              <a:rPr lang="en-US" sz="3200" b="1" dirty="0"/>
              <a:t> to your partner “address the cost argument”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ask a POI 40 seconds after a speaker took a POI.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won’t take a second POI.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chat message your partners during the debate.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You use your flowsheet notes to present your arguments. You prepared these flowed arguments in prep time based off your case files.</a:t>
            </a:r>
          </a:p>
        </p:txBody>
      </p:sp>
    </p:spTree>
    <p:extLst>
      <p:ext uri="{BB962C8B-B14F-4D97-AF65-F5344CB8AC3E}">
        <p14:creationId xmlns:p14="http://schemas.microsoft.com/office/powerpoint/2010/main" val="48783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Quiz on During the Debate Rules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b="1" cap="none" dirty="0">
                <a:latin typeface="Verdana" panose="020B0604030504040204" pitchFamily="34" charset="0"/>
              </a:rPr>
              <a:t>Which of the below is okay?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9268" y="1792936"/>
            <a:ext cx="122343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NO! </a:t>
            </a:r>
            <a:r>
              <a:rPr lang="en-US" sz="3200" b="1" dirty="0"/>
              <a:t>You read the case you wrote before the tournament started.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NO! </a:t>
            </a:r>
            <a:r>
              <a:rPr lang="en-US" sz="3200" b="1" dirty="0"/>
              <a:t>Your friend, not on your team, passes a note to you with arguments to present.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NO! </a:t>
            </a:r>
            <a:r>
              <a:rPr lang="en-US" sz="3200" b="1" dirty="0"/>
              <a:t>You say </a:t>
            </a:r>
            <a:r>
              <a:rPr lang="en-US" sz="3200" b="1" dirty="0" err="1"/>
              <a:t>outloud</a:t>
            </a:r>
            <a:r>
              <a:rPr lang="en-US" sz="3200" b="1" dirty="0"/>
              <a:t> to your partner “address the cost argument”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OK You ask a POI 40 seconds after a speaker took a POI.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highlight>
                  <a:srgbClr val="FFFF00"/>
                </a:highlight>
              </a:rPr>
              <a:t>NO! </a:t>
            </a:r>
            <a:r>
              <a:rPr lang="en-US" sz="3200" b="1" dirty="0"/>
              <a:t>You won’t take a second POI.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OK You chat message your partners during the debate.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OK You use your flowsheet notes to present your arguments. You prepared these flowed arguments in prep time based off your case files.</a:t>
            </a:r>
          </a:p>
        </p:txBody>
      </p:sp>
    </p:spTree>
    <p:extLst>
      <p:ext uri="{BB962C8B-B14F-4D97-AF65-F5344CB8AC3E}">
        <p14:creationId xmlns:p14="http://schemas.microsoft.com/office/powerpoint/2010/main" val="230976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2125</TotalTime>
  <Words>1083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Corbel</vt:lpstr>
      <vt:lpstr>Tahoma</vt:lpstr>
      <vt:lpstr>Verdana</vt:lpstr>
      <vt:lpstr>Wingdings</vt:lpstr>
      <vt:lpstr>Banded</vt:lpstr>
      <vt:lpstr>The Rules!</vt:lpstr>
      <vt:lpstr>Preparation Time Rules</vt:lpstr>
      <vt:lpstr>Quiz on Preparation Time Rules Which of the below is okay?</vt:lpstr>
      <vt:lpstr>Quiz on Preparation Time Rules Which of the below is okay?</vt:lpstr>
      <vt:lpstr>During the Debate Rules Part 1</vt:lpstr>
      <vt:lpstr>During the Debate Rules Part 2</vt:lpstr>
      <vt:lpstr>During the Debate Rules Part 3</vt:lpstr>
      <vt:lpstr>Quiz on During the Debate Rules Which of the below is okay?</vt:lpstr>
      <vt:lpstr>Quiz on During the Debate Rules Which of the below is okay?</vt:lpstr>
      <vt:lpstr>Impromptu Debates</vt:lpstr>
      <vt:lpstr>During Prep Time</vt:lpstr>
      <vt:lpstr>Impromptu Topics</vt:lpstr>
      <vt:lpstr>Example Impromptu Topics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329</cp:revision>
  <dcterms:created xsi:type="dcterms:W3CDTF">2019-10-15T19:44:54Z</dcterms:created>
  <dcterms:modified xsi:type="dcterms:W3CDTF">2022-07-09T02:28:53Z</dcterms:modified>
</cp:coreProperties>
</file>