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4" r:id="rId3"/>
    <p:sldId id="370" r:id="rId4"/>
    <p:sldId id="359" r:id="rId5"/>
    <p:sldId id="371" r:id="rId6"/>
    <p:sldId id="372" r:id="rId7"/>
    <p:sldId id="373" r:id="rId8"/>
    <p:sldId id="374" r:id="rId9"/>
    <p:sldId id="369" r:id="rId10"/>
    <p:sldId id="3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3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IMPROVE YOUR RESPONSES!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Experienced Middle School Lab</a:t>
            </a:r>
          </a:p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LET’S DEBATE . . 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E332F1-571C-41B9-A361-154CEBD83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You are expected to include AT LEAST TWO OF THESE TYPES OF RESPONSES DURING TODAY’S DEBATE.</a:t>
            </a:r>
          </a:p>
        </p:txBody>
      </p:sp>
    </p:spTree>
    <p:extLst>
      <p:ext uri="{BB962C8B-B14F-4D97-AF65-F5344CB8AC3E}">
        <p14:creationId xmlns:p14="http://schemas.microsoft.com/office/powerpoint/2010/main" val="128005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Knowing how to do responses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Only Speech without responses is the 1</a:t>
            </a:r>
            <a:r>
              <a:rPr lang="en-US" sz="3200" b="1" baseline="30000" dirty="0"/>
              <a:t>st</a:t>
            </a:r>
            <a:r>
              <a:rPr lang="en-US" sz="3200" b="1" dirty="0"/>
              <a:t> Speaker</a:t>
            </a:r>
          </a:p>
          <a:p>
            <a:r>
              <a:rPr lang="en-US" sz="3200" b="1" dirty="0"/>
              <a:t>BUT—Good 1</a:t>
            </a:r>
            <a:r>
              <a:rPr lang="en-US" sz="3200" b="1" baseline="30000" dirty="0"/>
              <a:t>st</a:t>
            </a:r>
            <a:r>
              <a:rPr lang="en-US" sz="3200" b="1" dirty="0"/>
              <a:t> Speakers adjust their cases so they will help bolster your partners’ responses.</a:t>
            </a:r>
          </a:p>
        </p:txBody>
      </p:sp>
    </p:spTree>
    <p:extLst>
      <p:ext uri="{BB962C8B-B14F-4D97-AF65-F5344CB8AC3E}">
        <p14:creationId xmlns:p14="http://schemas.microsoft.com/office/powerpoint/2010/main" val="278105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What was a good argument you lost to in a debate?</a:t>
            </a:r>
          </a:p>
          <a:p>
            <a:endParaRPr lang="en-US" sz="3200" b="1" dirty="0"/>
          </a:p>
          <a:p>
            <a:r>
              <a:rPr lang="en-US" sz="3200" b="1" dirty="0"/>
              <a:t>What responses might have beaten </a:t>
            </a:r>
            <a:r>
              <a:rPr lang="en-US" sz="3200" b="1"/>
              <a:t>the argument?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3791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 tips for responding to arguments</a:t>
            </a:r>
          </a:p>
        </p:txBody>
      </p:sp>
    </p:spTree>
    <p:extLst>
      <p:ext uri="{BB962C8B-B14F-4D97-AF65-F5344CB8AC3E}">
        <p14:creationId xmlns:p14="http://schemas.microsoft.com/office/powerpoint/2010/main" val="206920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OPPOSITES!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958196"/>
            <a:ext cx="9784080" cy="4899804"/>
          </a:xfrm>
        </p:spPr>
        <p:txBody>
          <a:bodyPr>
            <a:normAutofit/>
          </a:bodyPr>
          <a:lstStyle/>
          <a:p>
            <a:r>
              <a:rPr lang="en-US" sz="3200" b="1" dirty="0"/>
              <a:t>In most cases, say the opposite!</a:t>
            </a:r>
          </a:p>
          <a:p>
            <a:r>
              <a:rPr lang="en-US" sz="3200" b="1" dirty="0"/>
              <a:t>--”They argued zoos have bad habitats”</a:t>
            </a:r>
          </a:p>
          <a:p>
            <a:r>
              <a:rPr lang="en-US" sz="3200" b="1" dirty="0"/>
              <a:t>RESPOND: “NO—zoos have good, improved habitats for the animals.”</a:t>
            </a:r>
          </a:p>
          <a:p>
            <a:r>
              <a:rPr lang="en-US" sz="3200" b="1" dirty="0"/>
              <a:t>NOW YOU TRY IT</a:t>
            </a:r>
          </a:p>
          <a:p>
            <a:r>
              <a:rPr lang="en-US" sz="3200" b="1" i="1" dirty="0"/>
              <a:t>--”They argued social media helps kids research”</a:t>
            </a:r>
          </a:p>
          <a:p>
            <a:r>
              <a:rPr lang="en-US" sz="3200" b="1" i="1" dirty="0"/>
              <a:t>OPPOSITES RESPOND: ________________</a:t>
            </a:r>
            <a:endParaRPr lang="en-US" sz="2000" b="1" i="1" dirty="0"/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3211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WE DO IT BETTER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718" y="1958196"/>
            <a:ext cx="11019864" cy="4899804"/>
          </a:xfrm>
        </p:spPr>
        <p:txBody>
          <a:bodyPr>
            <a:normAutofit/>
          </a:bodyPr>
          <a:lstStyle/>
          <a:p>
            <a:r>
              <a:rPr lang="en-US" sz="3200" b="1" dirty="0"/>
              <a:t>Not disagree? Argue you have a better way</a:t>
            </a:r>
          </a:p>
          <a:p>
            <a:r>
              <a:rPr lang="en-US" sz="3200" b="1" dirty="0"/>
              <a:t>--”They said animals are important to eco-systems”</a:t>
            </a:r>
          </a:p>
          <a:p>
            <a:r>
              <a:rPr lang="en-US" sz="3200" b="1" dirty="0"/>
              <a:t>RESPOND: “YES and Zoos are the best way to help animals in our eco-system.”</a:t>
            </a:r>
          </a:p>
          <a:p>
            <a:r>
              <a:rPr lang="en-US" sz="3200" b="1" dirty="0"/>
              <a:t>NOW YOU TRY IT</a:t>
            </a:r>
          </a:p>
          <a:p>
            <a:r>
              <a:rPr lang="en-US" sz="3200" b="1" i="1" dirty="0"/>
              <a:t>--”They argued social media makes kids happy”</a:t>
            </a:r>
          </a:p>
          <a:p>
            <a:r>
              <a:rPr lang="en-US" sz="2800" b="1" i="1" dirty="0"/>
              <a:t>WE DO IT BETTER RESPOND: ______________________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5901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NOT AS IMPORTANT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28" y="1958196"/>
            <a:ext cx="11450171" cy="4899804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Your goal is to weaken the opponent case and build up your case. So . . . </a:t>
            </a:r>
          </a:p>
          <a:p>
            <a:r>
              <a:rPr lang="en-US" sz="2800" b="1" dirty="0"/>
              <a:t>Show their argument is less important</a:t>
            </a:r>
          </a:p>
          <a:p>
            <a:r>
              <a:rPr lang="en-US" sz="2800" b="1" dirty="0"/>
              <a:t>--”They said animals are fed poor food”</a:t>
            </a:r>
          </a:p>
          <a:p>
            <a:r>
              <a:rPr lang="en-US" sz="2800" b="1" dirty="0"/>
              <a:t>RESPOND: “Zoos do a good job with diets” </a:t>
            </a:r>
          </a:p>
          <a:p>
            <a:r>
              <a:rPr lang="en-US" sz="2800" b="1" dirty="0"/>
              <a:t>“BUT EVEN IF NOT, animal diet is NOT as important as how Zoos protect animals from predators who will kill them in the wild.”</a:t>
            </a:r>
          </a:p>
          <a:p>
            <a:r>
              <a:rPr lang="en-US" sz="2800" b="1" dirty="0"/>
              <a:t>NOW YOU TRY IT</a:t>
            </a:r>
          </a:p>
          <a:p>
            <a:r>
              <a:rPr lang="en-US" sz="2800" b="1" dirty="0"/>
              <a:t>--”They argued social media helps kids learn technology”</a:t>
            </a:r>
          </a:p>
          <a:p>
            <a:r>
              <a:rPr lang="en-US" sz="2800" b="1" dirty="0"/>
              <a:t>NOT AS IMPORTANT RESPOND: 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9691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USE YOUR CASE!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159" y="1958196"/>
            <a:ext cx="10455840" cy="489980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800" b="1" dirty="0"/>
              <a:t>As you think of responses—THINK OF THE ARGUMENTS IN YOUR TEAM’S CASE!!!</a:t>
            </a:r>
          </a:p>
          <a:p>
            <a:r>
              <a:rPr lang="en-US" sz="2800" b="1" dirty="0"/>
              <a:t>Does your case respond to the argument?</a:t>
            </a:r>
          </a:p>
          <a:p>
            <a:r>
              <a:rPr lang="en-US" sz="2800" b="1" dirty="0"/>
              <a:t>--”They said Zoos aren’t good for the economy”</a:t>
            </a:r>
          </a:p>
          <a:p>
            <a:r>
              <a:rPr lang="en-US" sz="2800" b="1" dirty="0"/>
              <a:t>RESPOND: “But we showed in our case that Zoos employ people and pump money into the local businesses. That helps the economy.”</a:t>
            </a:r>
          </a:p>
          <a:p>
            <a:r>
              <a:rPr lang="en-US" sz="2800" b="1" dirty="0"/>
              <a:t>NOW YOU TRY IT</a:t>
            </a:r>
          </a:p>
          <a:p>
            <a:r>
              <a:rPr lang="en-US" sz="2800" b="1" dirty="0"/>
              <a:t>In your case—you argue that social media companies are facing HUGE lawsuits that will cost them a lot of money</a:t>
            </a:r>
          </a:p>
          <a:p>
            <a:r>
              <a:rPr lang="en-US" sz="2800" b="1" dirty="0"/>
              <a:t>“They said social media is a good business model”</a:t>
            </a:r>
          </a:p>
          <a:p>
            <a:r>
              <a:rPr lang="en-US" sz="2800" b="1" i="1" dirty="0"/>
              <a:t>USE YOUR CASE RESPOND: _______________________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4344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 Add-on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794" y="1958196"/>
            <a:ext cx="11396382" cy="4899804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Here’s a great way to shift away from your opponent’s ground!</a:t>
            </a:r>
          </a:p>
          <a:p>
            <a:r>
              <a:rPr lang="en-US" sz="3200" b="1" dirty="0"/>
              <a:t>Respond directly (see previous 4 tips) </a:t>
            </a:r>
          </a:p>
          <a:p>
            <a:r>
              <a:rPr lang="en-US" sz="3200" b="1" dirty="0"/>
              <a:t>BUT ALSO Respond with an additional reason to vote for your case; a reason that is not a response to their argument</a:t>
            </a:r>
          </a:p>
          <a:p>
            <a:r>
              <a:rPr lang="en-US" sz="3200" b="1" dirty="0"/>
              <a:t>--”They said Zoos hurt animals”</a:t>
            </a:r>
          </a:p>
          <a:p>
            <a:r>
              <a:rPr lang="en-US" sz="3200" b="1" dirty="0"/>
              <a:t>REGULAR RESPOND: “Zoos are good to the animals”</a:t>
            </a:r>
          </a:p>
          <a:p>
            <a:r>
              <a:rPr lang="en-US" sz="3200" b="1" dirty="0"/>
              <a:t>ADD-ON RESPONSE: “Zoo education programs are prompting growing environmental activism and activism is key to stopping major environmental destruction</a:t>
            </a:r>
          </a:p>
          <a:p>
            <a:r>
              <a:rPr lang="en-US" sz="3200" b="1" dirty="0"/>
              <a:t>NOW YOU TRY IT</a:t>
            </a:r>
          </a:p>
          <a:p>
            <a:r>
              <a:rPr lang="en-US" sz="3200" b="1" dirty="0"/>
              <a:t>--”They said social media helps kids learn about life”</a:t>
            </a:r>
          </a:p>
          <a:p>
            <a:r>
              <a:rPr lang="en-US" sz="3200" b="1" dirty="0"/>
              <a:t>--NOW—REGULAR RESPOND _______________________________</a:t>
            </a:r>
          </a:p>
          <a:p>
            <a:r>
              <a:rPr lang="en-US" sz="3200" b="1" dirty="0"/>
              <a:t>--AND ADD-ON RESPOND! _________________________________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8639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666</TotalTime>
  <Words>527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Tahoma</vt:lpstr>
      <vt:lpstr>Wingdings</vt:lpstr>
      <vt:lpstr>Banded</vt:lpstr>
      <vt:lpstr>IMPROVE YOUR RESPONSES!</vt:lpstr>
      <vt:lpstr>Knowing how to do responses is important</vt:lpstr>
      <vt:lpstr>question</vt:lpstr>
      <vt:lpstr>5 tips for responding to arguments</vt:lpstr>
      <vt:lpstr>1. OPPOSITES!</vt:lpstr>
      <vt:lpstr>2. WE DO IT BETTER RESPONSE</vt:lpstr>
      <vt:lpstr>3. NOT AS IMPORTANT RESPONSE</vt:lpstr>
      <vt:lpstr>4. USE YOUR CASE! RESPONSE</vt:lpstr>
      <vt:lpstr>5. Add-on RESPONSE</vt:lpstr>
      <vt:lpstr>NOW LET’S DEBATE . . 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129</cp:revision>
  <dcterms:created xsi:type="dcterms:W3CDTF">2019-10-15T19:44:54Z</dcterms:created>
  <dcterms:modified xsi:type="dcterms:W3CDTF">2022-01-13T06:26:33Z</dcterms:modified>
</cp:coreProperties>
</file>