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58" r:id="rId5"/>
    <p:sldId id="267" r:id="rId6"/>
    <p:sldId id="271" r:id="rId7"/>
    <p:sldId id="272" r:id="rId8"/>
    <p:sldId id="261" r:id="rId9"/>
    <p:sldId id="264" r:id="rId10"/>
    <p:sldId id="268" r:id="rId11"/>
    <p:sldId id="260" r:id="rId12"/>
    <p:sldId id="273" r:id="rId13"/>
    <p:sldId id="259" r:id="rId14"/>
    <p:sldId id="265" r:id="rId15"/>
    <p:sldId id="262" r:id="rId16"/>
    <p:sldId id="270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1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6A683-7A9D-4451-BA08-B7A96B1648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Persuading the judge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4928C8-12AF-4A53-A930-49357C6CD2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2495444"/>
            <a:ext cx="10993546" cy="590321"/>
          </a:xfrm>
        </p:spPr>
        <p:txBody>
          <a:bodyPr>
            <a:normAutofit/>
          </a:bodyPr>
          <a:lstStyle/>
          <a:p>
            <a:r>
              <a:rPr lang="en-US" sz="2400" dirty="0"/>
              <a:t>How to win your round</a:t>
            </a:r>
          </a:p>
        </p:txBody>
      </p:sp>
    </p:spTree>
    <p:extLst>
      <p:ext uri="{BB962C8B-B14F-4D97-AF65-F5344CB8AC3E}">
        <p14:creationId xmlns:p14="http://schemas.microsoft.com/office/powerpoint/2010/main" val="30163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91C73-1719-4EFF-A640-1AFAEAC0F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09327-1720-4C40-9CC3-AB21240B6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How to Improve:</a:t>
            </a:r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2000" dirty="0"/>
              <a:t>PRACTICE, PRACTICE, PRACTICE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2CD710-4218-4972-BAF3-ECCB09CC486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25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F9DE7-62CC-42D1-9B5E-07EA063C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BE9D0-F8A5-426A-A43D-B580381B1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160" y="1222787"/>
            <a:ext cx="11292840" cy="4204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b="1" dirty="0"/>
              <a:t>Organization/Clarity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3000" dirty="0"/>
              <a:t>DO Make it easy to flow your arguments</a:t>
            </a:r>
          </a:p>
          <a:p>
            <a:endParaRPr lang="en-US" sz="3000" dirty="0"/>
          </a:p>
          <a:p>
            <a:r>
              <a:rPr lang="en-US" sz="3000" dirty="0"/>
              <a:t>DO Speak in order based on your opponents’/partners’ speeches</a:t>
            </a:r>
          </a:p>
          <a:p>
            <a:endParaRPr lang="en-US" sz="3000" dirty="0"/>
          </a:p>
          <a:p>
            <a:r>
              <a:rPr lang="en-US" sz="3000" dirty="0"/>
              <a:t>DO Consider a roadmap </a:t>
            </a:r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7A8A97-A968-43AE-97A5-6A3B4C065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28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13A39-A9A6-411D-ADC7-11C07FA6F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F0099-8209-4B82-8F67-63EA99E96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Organization/Clarity</a:t>
            </a:r>
          </a:p>
          <a:p>
            <a:pPr marL="0" indent="0" algn="ctr">
              <a:buNone/>
            </a:pPr>
            <a:endParaRPr lang="en-US" sz="3200" b="1" dirty="0"/>
          </a:p>
          <a:p>
            <a:r>
              <a:rPr lang="en-US" sz="3200" dirty="0"/>
              <a:t>DON’T jump around from argument to argument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D0E3C-976E-405A-A02E-4202BC96C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82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E067D-8B3F-4464-9E87-2FD46E572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F90AB-300E-4C1A-A697-328EE4ABA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" y="1057496"/>
            <a:ext cx="11292840" cy="4204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/>
              <a:t>How the judge decides: Not all judges are the same!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Total number of arguments won on one side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Big picture: world is better if judge votes Prop/</a:t>
            </a:r>
            <a:r>
              <a:rPr lang="en-US" sz="2800" dirty="0" err="1"/>
              <a:t>Opp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Prop’s best argument vs. </a:t>
            </a:r>
            <a:r>
              <a:rPr lang="en-US" sz="2800" dirty="0" err="1"/>
              <a:t>Opp’s</a:t>
            </a:r>
            <a:r>
              <a:rPr lang="en-US" sz="2800" dirty="0"/>
              <a:t> best argument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47F6E7-0752-4143-98BC-6CFAB96DF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26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461D6-454B-4AF6-A08E-26C31EB99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59B2C-2AD6-4285-B0A5-C96C5E28C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How the Judge Decides Cont.</a:t>
            </a:r>
            <a:br>
              <a:rPr lang="en-US" sz="3200" b="1" dirty="0"/>
            </a:br>
            <a:endParaRPr lang="en-US" sz="3200" b="1" dirty="0"/>
          </a:p>
          <a:p>
            <a:r>
              <a:rPr lang="en-US" sz="3200" dirty="0"/>
              <a:t>Dropped points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Weighing impacts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70642E-D37E-4564-B078-65A4ABD0E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69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B1C72-A868-4763-A2A3-4BEBC3D12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297F8-D4AD-46B9-9D6C-745820506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Everyone loses rounds!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Losing a round is an opportunity to learn</a:t>
            </a:r>
          </a:p>
          <a:p>
            <a:endParaRPr lang="en-US" sz="3200" dirty="0"/>
          </a:p>
          <a:p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716E4-D739-4337-BB0F-FCDB7B065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/>
              <a:t>Provide strong arguments:  AREI</a:t>
            </a:r>
          </a:p>
          <a:p>
            <a:r>
              <a:rPr lang="en-US" dirty="0"/>
              <a:t>Assertion-</a:t>
            </a:r>
            <a:r>
              <a:rPr lang="en-US" sz="1800" b="1" dirty="0"/>
              <a:t>your point</a:t>
            </a:r>
            <a:endParaRPr lang="en-US" dirty="0"/>
          </a:p>
          <a:p>
            <a:r>
              <a:rPr lang="en-US" dirty="0"/>
              <a:t>Reason-because</a:t>
            </a:r>
          </a:p>
          <a:p>
            <a:r>
              <a:rPr lang="en-US" dirty="0"/>
              <a:t>Evidence -proof</a:t>
            </a:r>
          </a:p>
          <a:p>
            <a:r>
              <a:rPr lang="en-US" dirty="0"/>
              <a:t>Importance-why this matters</a:t>
            </a:r>
          </a:p>
        </p:txBody>
      </p:sp>
    </p:spTree>
    <p:extLst>
      <p:ext uri="{BB962C8B-B14F-4D97-AF65-F5344CB8AC3E}">
        <p14:creationId xmlns:p14="http://schemas.microsoft.com/office/powerpoint/2010/main" val="2789440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9349A-7A0F-4ECA-AF9B-B9194471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71247-DC69-4AA2-8EEA-529C0A461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Stay on topic to win the round!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 algn="ctr">
              <a:buNone/>
            </a:pPr>
            <a:r>
              <a:rPr lang="en-US" sz="3200" dirty="0"/>
              <a:t>**What are some examples you can think of for off-topic arguments?**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CCCB9-CE3D-4929-8CFE-3CD57E5F4EC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66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AB82E-D30F-4F00-93C6-0F65305C2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67EAA-CA69-4A0B-810B-FCC5B7533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**</a:t>
            </a:r>
            <a:r>
              <a:rPr lang="en-US" sz="3200" dirty="0"/>
              <a:t>What are some reasons a judge has given you for losing a round?**</a:t>
            </a:r>
          </a:p>
          <a:p>
            <a:pPr marL="0" indent="0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**What are some reasons given for winning?**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C135D6-9735-4ACA-A2EC-BD7C26A61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7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4F7E8-C281-48D3-B53D-17EA887EB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1CAF3-1B51-4C17-A0AC-82E6775E1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12800" b="1" dirty="0"/>
          </a:p>
          <a:p>
            <a:pPr marL="0" indent="0" algn="ctr">
              <a:buNone/>
            </a:pPr>
            <a:r>
              <a:rPr lang="en-US" sz="12800" b="1" dirty="0"/>
              <a:t>Demeanor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12800" dirty="0"/>
              <a:t>Professional, courteous from moment you enter room</a:t>
            </a:r>
          </a:p>
          <a:p>
            <a:endParaRPr lang="en-US" sz="12800" dirty="0"/>
          </a:p>
          <a:p>
            <a:r>
              <a:rPr lang="en-US" sz="12800" dirty="0"/>
              <a:t>Respectful to judge and opponents. </a:t>
            </a:r>
          </a:p>
          <a:p>
            <a:pPr marL="0" indent="0">
              <a:buNone/>
            </a:pPr>
            <a:r>
              <a:rPr lang="en-US" sz="12800" dirty="0"/>
              <a:t>    Don’t argue with judge</a:t>
            </a:r>
          </a:p>
          <a:p>
            <a:pPr marL="0" indent="0">
              <a:buNone/>
            </a:pPr>
            <a:endParaRPr lang="en-US" sz="9600" dirty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8848F-2A4D-4DE0-906D-068B11F7F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0912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3BE32-F941-4731-8E09-6FAE519A2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157D8-CFD7-4F71-8F56-96BA33F72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dirty="0"/>
              <a:t>**Brainstorm ways to deal with a rude competitor**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20028D-2ECD-4050-AB21-B6E0A7CFE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696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6B22B-F85C-4DC2-9D31-EA1C9E0F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E6081-7009-428E-8378-765337434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5100" b="1" dirty="0"/>
              <a:t>Research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4100" dirty="0"/>
              <a:t>Credible</a:t>
            </a:r>
          </a:p>
          <a:p>
            <a:pPr marL="0" indent="0">
              <a:buNone/>
            </a:pPr>
            <a:endParaRPr lang="en-US" sz="4100" dirty="0"/>
          </a:p>
          <a:p>
            <a:r>
              <a:rPr lang="en-US" sz="4100" dirty="0"/>
              <a:t>Recent</a:t>
            </a:r>
          </a:p>
          <a:p>
            <a:pPr marL="0" indent="0">
              <a:buNone/>
            </a:pPr>
            <a:endParaRPr lang="en-US" sz="4100" dirty="0"/>
          </a:p>
          <a:p>
            <a:r>
              <a:rPr lang="en-US" sz="4100" dirty="0"/>
              <a:t>Topical</a:t>
            </a:r>
          </a:p>
          <a:p>
            <a:pPr marL="0" indent="0">
              <a:buNone/>
            </a:pPr>
            <a:endParaRPr lang="en-US" sz="4100" dirty="0"/>
          </a:p>
          <a:p>
            <a:r>
              <a:rPr lang="en-US" sz="4100" dirty="0"/>
              <a:t>Effective to support argument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160A75-11E3-48AB-9817-909D39C46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0874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75768-0797-4292-A0CA-B1B24ED9E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79412-B819-4EE8-999A-E66DDDA76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3200" dirty="0"/>
              <a:t>**Brainstorm some examples of credible vs. untrustworthy sources?**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16C90-236E-4AC6-A35C-7BAD6CD0C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3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9A8E4-895F-4E05-8F41-10EE14298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9981F-F02D-4072-9661-97314BC0D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200" b="1" dirty="0"/>
              <a:t>Strong Arguments</a:t>
            </a:r>
          </a:p>
          <a:p>
            <a:r>
              <a:rPr lang="en-US" sz="3200" dirty="0"/>
              <a:t>Assertion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Reason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Evidence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Importance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6AE2D6-1405-43B3-B19A-C5A0DE07E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06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08660-3DF7-4BC8-AD1F-D92FABE99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3C7A1-6CDC-4040-858F-5FB5B22FB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200" b="1" dirty="0"/>
              <a:t>POI’s</a:t>
            </a:r>
          </a:p>
          <a:p>
            <a:pPr marL="0" indent="0" algn="ctr">
              <a:buNone/>
            </a:pPr>
            <a:endParaRPr lang="en-US" sz="3200" b="1" dirty="0"/>
          </a:p>
          <a:p>
            <a:r>
              <a:rPr lang="en-US" sz="3200" dirty="0"/>
              <a:t>Your time to shine and think on your feet</a:t>
            </a:r>
          </a:p>
          <a:p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**What makes an effective question?**</a:t>
            </a:r>
          </a:p>
          <a:p>
            <a:pPr marL="0" indent="0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**What makes an  effective response?**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5AA2D-9F21-4D82-A13C-A45A0DB3D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30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63187-58CB-4D84-84A8-51CD8AED4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2F7A3-5E0A-48DF-9AEC-286D190AC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200" b="1" dirty="0"/>
              <a:t>                            Speaking style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Confidence</a:t>
            </a:r>
          </a:p>
          <a:p>
            <a:endParaRPr lang="en-US" sz="3200" dirty="0"/>
          </a:p>
          <a:p>
            <a:r>
              <a:rPr lang="en-US" sz="3200" dirty="0"/>
              <a:t>Articulation</a:t>
            </a:r>
          </a:p>
          <a:p>
            <a:endParaRPr lang="en-US" sz="3200" dirty="0"/>
          </a:p>
          <a:p>
            <a:r>
              <a:rPr lang="en-US" sz="3200" dirty="0"/>
              <a:t>Projection of voice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Speed</a:t>
            </a:r>
          </a:p>
          <a:p>
            <a:endParaRPr lang="en-US" sz="3200" dirty="0"/>
          </a:p>
          <a:p>
            <a:r>
              <a:rPr lang="en-US" sz="3200" dirty="0"/>
              <a:t>Voice modulation</a:t>
            </a:r>
          </a:p>
          <a:p>
            <a:endParaRPr lang="en-US" sz="3200" dirty="0"/>
          </a:p>
          <a:p>
            <a:r>
              <a:rPr lang="en-US" sz="3200" dirty="0"/>
              <a:t>Keep the judge’s attention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3E3F98-5EF1-44B9-A4A8-4449EAC85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935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C28E4-637E-42E7-9909-DE589F013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Persuading the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05122-30C9-494F-941C-32FC975E7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How to improve</a:t>
            </a:r>
          </a:p>
          <a:p>
            <a:r>
              <a:rPr lang="en-US" sz="3200" dirty="0"/>
              <a:t>Your job is to convince the judge. Period.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Ask your judge at the end of the round, How can I get better? 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Preparation!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4CFA3E-24B8-4B70-8893-8866840A7B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32133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1348</TotalTime>
  <Words>349</Words>
  <Application>Microsoft Office PowerPoint</Application>
  <PresentationFormat>Widescreen</PresentationFormat>
  <Paragraphs>125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Gill Sans MT</vt:lpstr>
      <vt:lpstr>Wingdings 2</vt:lpstr>
      <vt:lpstr>Dividend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  <vt:lpstr>Persuading the judge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Persuading the judges</dc:title>
  <dc:creator>Damayanti Sanusi</dc:creator>
  <cp:lastModifiedBy>Jim Climb the Mountain</cp:lastModifiedBy>
  <cp:revision>2</cp:revision>
  <dcterms:created xsi:type="dcterms:W3CDTF">2021-07-18T02:15:30Z</dcterms:created>
  <dcterms:modified xsi:type="dcterms:W3CDTF">2021-08-17T15:26:35Z</dcterms:modified>
</cp:coreProperties>
</file>