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3" r:id="rId3"/>
    <p:sldId id="364" r:id="rId4"/>
    <p:sldId id="354" r:id="rId5"/>
    <p:sldId id="366" r:id="rId6"/>
    <p:sldId id="367" r:id="rId7"/>
    <p:sldId id="368" r:id="rId8"/>
    <p:sldId id="3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12" y="4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REVIEW: 1 2 3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Middle School 3 on 3 Debate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 DUTIES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u="sng" dirty="0"/>
              <a:t>What does the 1</a:t>
            </a:r>
            <a:r>
              <a:rPr lang="en-US" sz="3200" b="1" u="sng" baseline="30000" dirty="0"/>
              <a:t>st</a:t>
            </a:r>
            <a:r>
              <a:rPr lang="en-US" sz="3200" b="1" u="sng" dirty="0"/>
              <a:t> Prop Speaker do?</a:t>
            </a:r>
          </a:p>
          <a:p>
            <a:pPr lvl="1"/>
            <a:r>
              <a:rPr lang="en-US" sz="2800" b="1" dirty="0"/>
              <a:t>Presents Prop Case. 2 to 4 Contentions for the Topic.</a:t>
            </a:r>
          </a:p>
          <a:p>
            <a:pPr lvl="1"/>
            <a:endParaRPr lang="en-US" sz="3000" b="1" dirty="0"/>
          </a:p>
          <a:p>
            <a:r>
              <a:rPr lang="en-US" sz="3200" b="1" u="sng" dirty="0"/>
              <a:t>What does the 1</a:t>
            </a:r>
            <a:r>
              <a:rPr lang="en-US" sz="3200" b="1" u="sng" baseline="30000" dirty="0"/>
              <a:t>st</a:t>
            </a:r>
            <a:r>
              <a:rPr lang="en-US" sz="3200" b="1" u="sng" dirty="0"/>
              <a:t> </a:t>
            </a:r>
            <a:r>
              <a:rPr lang="en-US" sz="3200" b="1" u="sng" dirty="0" err="1"/>
              <a:t>Opp</a:t>
            </a:r>
            <a:r>
              <a:rPr lang="en-US" sz="3200" b="1" u="sng" dirty="0"/>
              <a:t> Speaker do?</a:t>
            </a:r>
          </a:p>
          <a:p>
            <a:pPr lvl="1"/>
            <a:r>
              <a:rPr lang="en-US" sz="2800" b="1" dirty="0"/>
              <a:t>Present </a:t>
            </a:r>
            <a:r>
              <a:rPr lang="en-US" sz="2800" b="1" dirty="0" err="1"/>
              <a:t>Opp</a:t>
            </a:r>
            <a:r>
              <a:rPr lang="en-US" sz="2800" b="1" dirty="0"/>
              <a:t> Case. 2 Contentions.</a:t>
            </a:r>
          </a:p>
          <a:p>
            <a:pPr lvl="1"/>
            <a:r>
              <a:rPr lang="en-US" sz="2800" b="1" dirty="0"/>
              <a:t>AND</a:t>
            </a:r>
          </a:p>
          <a:p>
            <a:pPr lvl="1"/>
            <a:r>
              <a:rPr lang="en-US" sz="2800" b="1" dirty="0"/>
              <a:t>Responds to each of the Prop Contentions.</a:t>
            </a:r>
          </a:p>
          <a:p>
            <a:pPr lvl="1"/>
            <a:r>
              <a:rPr lang="en-US" sz="2800" b="1" dirty="0"/>
              <a:t>2.5 minutes doing each.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39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 DUTIES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What do the 2</a:t>
            </a:r>
            <a:r>
              <a:rPr lang="en-US" sz="3200" b="1" baseline="30000" dirty="0"/>
              <a:t>nd</a:t>
            </a:r>
            <a:r>
              <a:rPr lang="en-US" sz="3200" b="1" dirty="0"/>
              <a:t> speakers do?</a:t>
            </a:r>
          </a:p>
          <a:p>
            <a:pPr lvl="1"/>
            <a:r>
              <a:rPr lang="en-US" sz="2800" b="1" dirty="0"/>
              <a:t>Respond to opponent case</a:t>
            </a:r>
          </a:p>
          <a:p>
            <a:pPr lvl="1"/>
            <a:r>
              <a:rPr lang="en-US" sz="2800" b="1" dirty="0"/>
              <a:t>Defend their case against attacks.</a:t>
            </a:r>
          </a:p>
          <a:p>
            <a:pPr lvl="1"/>
            <a:endParaRPr lang="en-US" sz="2800" b="1" dirty="0"/>
          </a:p>
          <a:p>
            <a:r>
              <a:rPr lang="en-US" sz="3200" b="1" dirty="0"/>
              <a:t>What do the 3</a:t>
            </a:r>
            <a:r>
              <a:rPr lang="en-US" sz="3200" b="1" baseline="30000" dirty="0"/>
              <a:t>rd</a:t>
            </a:r>
            <a:r>
              <a:rPr lang="en-US" sz="3200" b="1" dirty="0"/>
              <a:t> speakers do?</a:t>
            </a:r>
          </a:p>
          <a:p>
            <a:pPr lvl="1"/>
            <a:r>
              <a:rPr lang="en-US" sz="2800" b="1" dirty="0"/>
              <a:t>Show their partners won their side’s case</a:t>
            </a:r>
          </a:p>
          <a:p>
            <a:pPr lvl="1"/>
            <a:r>
              <a:rPr lang="en-US" sz="2800" b="1" dirty="0"/>
              <a:t>Show their partners defeated their opponent’s case</a:t>
            </a:r>
          </a:p>
          <a:p>
            <a:pPr lvl="1"/>
            <a:r>
              <a:rPr lang="en-US" sz="2800" b="1" dirty="0"/>
              <a:t>Weigh the arguments showing they win</a:t>
            </a:r>
          </a:p>
          <a:p>
            <a:pPr lvl="1"/>
            <a:r>
              <a:rPr lang="en-US" sz="2800" b="1" dirty="0"/>
              <a:t>NO NEW ARGUMENTS.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25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TALK RESPONDING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Instructor: Give 4 tips for responding effectively.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IT—RESPONDING!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Instructor: Make a topic argument.</a:t>
            </a:r>
          </a:p>
          <a:p>
            <a:endParaRPr lang="en-US" sz="3200" b="1" dirty="0"/>
          </a:p>
          <a:p>
            <a:r>
              <a:rPr lang="en-US" sz="3200" b="1" dirty="0"/>
              <a:t>Debaters: Respond using the Tips.</a:t>
            </a:r>
          </a:p>
          <a:p>
            <a:endParaRPr lang="en-US" sz="3200" b="1" dirty="0"/>
          </a:p>
          <a:p>
            <a:r>
              <a:rPr lang="en-US" sz="3200" b="1" dirty="0"/>
              <a:t>Instructor: Give feedback for improving the responses.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TALK “WE WON . . 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 the 3</a:t>
            </a:r>
            <a:r>
              <a:rPr lang="en-US" sz="3200" b="1" baseline="30000" dirty="0"/>
              <a:t>rd</a:t>
            </a:r>
            <a:r>
              <a:rPr lang="en-US" sz="3200" b="1" dirty="0"/>
              <a:t> Speeches—your goal is to make your partners look good.</a:t>
            </a:r>
          </a:p>
          <a:p>
            <a:r>
              <a:rPr lang="en-US" sz="3200" b="1" dirty="0"/>
              <a:t>YOU DO NOT MAKE YOUR OWN ARGUMENTS in the 3</a:t>
            </a:r>
            <a:r>
              <a:rPr lang="en-US" sz="3200" b="1" baseline="30000" dirty="0"/>
              <a:t>rd</a:t>
            </a:r>
            <a:r>
              <a:rPr lang="en-US" sz="3200" b="1" dirty="0"/>
              <a:t> speech.</a:t>
            </a:r>
          </a:p>
          <a:p>
            <a:r>
              <a:rPr lang="en-US" sz="3200" b="1" dirty="0"/>
              <a:t>At most, you can respond to new opponent arguments OR give a slightly different explanation/impact to an argument your partner presented.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things for 3</a:t>
            </a:r>
            <a:r>
              <a:rPr lang="en-US" b="1" baseline="30000" dirty="0"/>
              <a:t>rd</a:t>
            </a:r>
            <a:r>
              <a:rPr lang="en-US" b="1" dirty="0"/>
              <a:t> 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868072" cy="4616186"/>
          </a:xfrm>
        </p:spPr>
        <p:txBody>
          <a:bodyPr>
            <a:normAutofit/>
          </a:bodyPr>
          <a:lstStyle/>
          <a:p>
            <a:r>
              <a:rPr lang="en-US" sz="3200" b="1" dirty="0"/>
              <a:t>Instructor: Give Tips for effective 3</a:t>
            </a:r>
            <a:r>
              <a:rPr lang="en-US" sz="3200" b="1" baseline="30000" dirty="0"/>
              <a:t>rd</a:t>
            </a:r>
            <a:r>
              <a:rPr lang="en-US" sz="3200" b="1" dirty="0"/>
              <a:t> Speakers.</a:t>
            </a:r>
          </a:p>
          <a:p>
            <a:r>
              <a:rPr lang="en-US" sz="3200" b="1" dirty="0"/>
              <a:t>We won because my partners showed __________</a:t>
            </a:r>
          </a:p>
          <a:p>
            <a:r>
              <a:rPr lang="en-US" sz="3200" b="1" dirty="0"/>
              <a:t>We won because my partners arguments were stronger because 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Let’s do our duty!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246043" cy="456214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Topic: Same topic we are using</a:t>
            </a:r>
          </a:p>
          <a:p>
            <a:r>
              <a:rPr lang="en-US" sz="3200" b="1" dirty="0"/>
              <a:t>Speeches are 1 minutes long</a:t>
            </a:r>
          </a:p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Prop: Make a VERY short case for the Topic</a:t>
            </a:r>
          </a:p>
          <a:p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: Make an even SHORTER case against the Topic AND then respond to the Prop case.</a:t>
            </a:r>
          </a:p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Prop, 2</a:t>
            </a:r>
            <a:r>
              <a:rPr lang="en-US" sz="3200" b="1" baseline="30000" dirty="0"/>
              <a:t>nd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: Respond to their case and Defend your case</a:t>
            </a:r>
          </a:p>
          <a:p>
            <a:r>
              <a:rPr lang="en-US" sz="3200" b="1" dirty="0"/>
              <a:t>3</a:t>
            </a:r>
            <a:r>
              <a:rPr lang="en-US" sz="3200" b="1" baseline="30000" dirty="0"/>
              <a:t>rd</a:t>
            </a:r>
            <a:r>
              <a:rPr lang="en-US" sz="3200" b="1" dirty="0"/>
              <a:t> </a:t>
            </a:r>
            <a:r>
              <a:rPr lang="en-US" sz="3200" b="1" dirty="0" err="1"/>
              <a:t>Opp</a:t>
            </a:r>
            <a:r>
              <a:rPr lang="en-US" sz="3200" b="1" dirty="0"/>
              <a:t>, 3</a:t>
            </a:r>
            <a:r>
              <a:rPr lang="en-US" sz="3200" b="1" baseline="30000" dirty="0"/>
              <a:t>rd</a:t>
            </a:r>
            <a:r>
              <a:rPr lang="en-US" sz="3200" b="1" dirty="0"/>
              <a:t> Prop: Show why your partners won their arguments (NO new arguments).</a:t>
            </a:r>
          </a:p>
          <a:p>
            <a:r>
              <a:rPr lang="en-US" sz="3200" b="1" dirty="0"/>
              <a:t>Instructor: Give feedback!</a:t>
            </a:r>
          </a:p>
        </p:txBody>
      </p:sp>
    </p:spTree>
    <p:extLst>
      <p:ext uri="{BB962C8B-B14F-4D97-AF65-F5344CB8AC3E}">
        <p14:creationId xmlns:p14="http://schemas.microsoft.com/office/powerpoint/2010/main" val="347395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630</TotalTime>
  <Words>336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Tahoma</vt:lpstr>
      <vt:lpstr>Wingdings</vt:lpstr>
      <vt:lpstr>Banded</vt:lpstr>
      <vt:lpstr>REVIEW: 1 2 3 SPEECHES</vt:lpstr>
      <vt:lpstr>SPEAKER DUTIES Review</vt:lpstr>
      <vt:lpstr>SPEAKER DUTIES Review</vt:lpstr>
      <vt:lpstr>LET’S TALK RESPONDING . . .</vt:lpstr>
      <vt:lpstr>YOU DO IT—RESPONDING!</vt:lpstr>
      <vt:lpstr>LET’S TALK “WE WON . . .”</vt:lpstr>
      <vt:lpstr>Key things for 3rd speakers</vt:lpstr>
      <vt:lpstr>Let’s do our duty!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135</cp:revision>
  <dcterms:created xsi:type="dcterms:W3CDTF">2019-10-15T19:44:54Z</dcterms:created>
  <dcterms:modified xsi:type="dcterms:W3CDTF">2022-07-09T02:16:33Z</dcterms:modified>
</cp:coreProperties>
</file>