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1516" y="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4D77B1C-AFEE-4E15-922E-E1C7419C3801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2468C5-70BD-434F-BBCD-7F2C5F052C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B1C-AFEE-4E15-922E-E1C7419C3801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68C5-70BD-434F-BBCD-7F2C5F052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4D77B1C-AFEE-4E15-922E-E1C7419C3801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52468C5-70BD-434F-BBCD-7F2C5F052C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B1C-AFEE-4E15-922E-E1C7419C3801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2468C5-70BD-434F-BBCD-7F2C5F052C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B1C-AFEE-4E15-922E-E1C7419C3801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52468C5-70BD-434F-BBCD-7F2C5F052CD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4D77B1C-AFEE-4E15-922E-E1C7419C3801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52468C5-70BD-434F-BBCD-7F2C5F052CD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4D77B1C-AFEE-4E15-922E-E1C7419C3801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52468C5-70BD-434F-BBCD-7F2C5F052CD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B1C-AFEE-4E15-922E-E1C7419C3801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2468C5-70BD-434F-BBCD-7F2C5F052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B1C-AFEE-4E15-922E-E1C7419C3801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2468C5-70BD-434F-BBCD-7F2C5F052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B1C-AFEE-4E15-922E-E1C7419C3801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2468C5-70BD-434F-BBCD-7F2C5F052CD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4D77B1C-AFEE-4E15-922E-E1C7419C3801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52468C5-70BD-434F-BBCD-7F2C5F052CD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D77B1C-AFEE-4E15-922E-E1C7419C3801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2468C5-70BD-434F-BBCD-7F2C5F052C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Values</a:t>
            </a:r>
          </a:p>
        </p:txBody>
      </p:sp>
    </p:spTree>
    <p:extLst>
      <p:ext uri="{BB962C8B-B14F-4D97-AF65-F5344CB8AC3E}">
        <p14:creationId xmlns:p14="http://schemas.microsoft.com/office/powerpoint/2010/main" val="386360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Pick a value that applies to the topic at hand</a:t>
            </a:r>
          </a:p>
          <a:p>
            <a:r>
              <a:rPr lang="en-US" dirty="0"/>
              <a:t>Consider a variety of philosophical and ideological concepts</a:t>
            </a:r>
          </a:p>
          <a:p>
            <a:r>
              <a:rPr lang="en-US" dirty="0"/>
              <a:t>Define your value clearly</a:t>
            </a:r>
          </a:p>
          <a:p>
            <a:r>
              <a:rPr lang="en-US" dirty="0"/>
              <a:t>Think of examples that demonstrate your value</a:t>
            </a:r>
          </a:p>
          <a:p>
            <a:r>
              <a:rPr lang="en-US" dirty="0"/>
              <a:t>Test the limits of your value</a:t>
            </a:r>
          </a:p>
        </p:txBody>
      </p:sp>
    </p:spTree>
    <p:extLst>
      <p:ext uri="{BB962C8B-B14F-4D97-AF65-F5344CB8AC3E}">
        <p14:creationId xmlns:p14="http://schemas.microsoft.com/office/powerpoint/2010/main" val="349683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Justifying your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following are rhetorical techniques used to support a value:</a:t>
            </a:r>
          </a:p>
          <a:p>
            <a:r>
              <a:rPr lang="en-US" dirty="0"/>
              <a:t>Your value can be widely supported</a:t>
            </a:r>
          </a:p>
          <a:p>
            <a:r>
              <a:rPr lang="en-US" dirty="0"/>
              <a:t>Your value should have significant consequences</a:t>
            </a:r>
          </a:p>
          <a:p>
            <a:r>
              <a:rPr lang="en-US" dirty="0"/>
              <a:t>Your value is a moral imperative</a:t>
            </a:r>
          </a:p>
          <a:p>
            <a:r>
              <a:rPr lang="en-US" dirty="0"/>
              <a:t>Your value is supported by the resolution and is therefore relevant</a:t>
            </a:r>
          </a:p>
        </p:txBody>
      </p:sp>
    </p:spTree>
    <p:extLst>
      <p:ext uri="{BB962C8B-B14F-4D97-AF65-F5344CB8AC3E}">
        <p14:creationId xmlns:p14="http://schemas.microsoft.com/office/powerpoint/2010/main" val="15824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Supporting and Weighing your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Try to find good, specific warrants that demonstrate your value</a:t>
            </a:r>
          </a:p>
          <a:p>
            <a:r>
              <a:rPr lang="en-US" dirty="0"/>
              <a:t>When comparing your value be sure to do the following:</a:t>
            </a:r>
          </a:p>
          <a:p>
            <a:r>
              <a:rPr lang="en-US" dirty="0"/>
              <a:t>Demonstrate its universality, magnitude, and implications</a:t>
            </a:r>
          </a:p>
          <a:p>
            <a:r>
              <a:rPr lang="en-US" dirty="0"/>
              <a:t>Provide support from either credible or traditional sources</a:t>
            </a:r>
          </a:p>
          <a:p>
            <a:r>
              <a:rPr lang="en-US" dirty="0"/>
              <a:t>Try and prove why your value is instrumental to all other values</a:t>
            </a:r>
          </a:p>
        </p:txBody>
      </p:sp>
    </p:spTree>
    <p:extLst>
      <p:ext uri="{BB962C8B-B14F-4D97-AF65-F5344CB8AC3E}">
        <p14:creationId xmlns:p14="http://schemas.microsoft.com/office/powerpoint/2010/main" val="174992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Values in LD Debate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Civil Liberties-protections from the power of government usually guaranteed by a constitution, such as the right to liberty and security, etc.</a:t>
            </a:r>
          </a:p>
          <a:p>
            <a:r>
              <a:rPr lang="en-US" dirty="0"/>
              <a:t>Representative democracy-a form of democracy wherein voters choose representatives to act in their interests</a:t>
            </a:r>
          </a:p>
          <a:p>
            <a:r>
              <a:rPr lang="en-US" dirty="0"/>
              <a:t>Public Health- the health and physical well being of a whole community</a:t>
            </a:r>
          </a:p>
          <a:p>
            <a:r>
              <a:rPr lang="en-US" dirty="0"/>
              <a:t>Equal Protection-the idea that no individual or group may receive special privileges from nor be unjustly discriminated against by the law</a:t>
            </a:r>
          </a:p>
        </p:txBody>
      </p:sp>
    </p:spTree>
    <p:extLst>
      <p:ext uri="{BB962C8B-B14F-4D97-AF65-F5344CB8AC3E}">
        <p14:creationId xmlns:p14="http://schemas.microsoft.com/office/powerpoint/2010/main" val="77908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Values in LD Debate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National Sovereignty-the exclusive right of a government to exercise supreme authority over a geographic region or group of people</a:t>
            </a:r>
          </a:p>
          <a:p>
            <a:r>
              <a:rPr lang="en-US" dirty="0"/>
              <a:t>National security-ensures the territorial integrity, sovereignty, and international freedom of action of a country</a:t>
            </a:r>
          </a:p>
          <a:p>
            <a:r>
              <a:rPr lang="en-US" dirty="0"/>
              <a:t>Social Contract-is an actual or hypothetical contract providing the legitimate basis of sovereignty and civil society and of the rights and duties constituting the role of citizen.</a:t>
            </a:r>
          </a:p>
        </p:txBody>
      </p:sp>
    </p:spTree>
    <p:extLst>
      <p:ext uri="{BB962C8B-B14F-4D97-AF65-F5344CB8AC3E}">
        <p14:creationId xmlns:p14="http://schemas.microsoft.com/office/powerpoint/2010/main" val="405253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Values in LD Debate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Right to privacy-is the right to be free from unsanctioned intrusion in your home, business, school, place of worship or your own person, from the government and other citizens.</a:t>
            </a:r>
          </a:p>
          <a:p>
            <a:r>
              <a:rPr lang="en-US" dirty="0"/>
              <a:t>Quality of Life-refers to the level of comfort, enjoyment, and ability to pursue daily activities of living.</a:t>
            </a:r>
          </a:p>
          <a:p>
            <a:r>
              <a:rPr lang="en-US" dirty="0"/>
              <a:t>Equality-is the belief that all citizens should have the same access to power and fair treatment in all aspects of society</a:t>
            </a:r>
          </a:p>
          <a:p>
            <a:r>
              <a:rPr lang="en-US" dirty="0"/>
              <a:t>Community Standards-are local norms bounding acceptable conduct and expectations for people that are part of a certain community.</a:t>
            </a:r>
          </a:p>
        </p:txBody>
      </p:sp>
    </p:spTree>
    <p:extLst>
      <p:ext uri="{BB962C8B-B14F-4D97-AF65-F5344CB8AC3E}">
        <p14:creationId xmlns:p14="http://schemas.microsoft.com/office/powerpoint/2010/main" val="342555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Values in LD Debate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Altruism-is the view that the well-being of others should have as much importance for us as the well-being of ourselves.</a:t>
            </a:r>
          </a:p>
          <a:p>
            <a:r>
              <a:rPr lang="en-US" dirty="0"/>
              <a:t>Human Rights-are rights to which people are entitled simply because they are human beings, regardless of their nationality, race, ethnicity, gender, or religion</a:t>
            </a:r>
          </a:p>
          <a:p>
            <a:r>
              <a:rPr lang="en-US" dirty="0"/>
              <a:t>Environmental Protection-is action to prevent and, where possible, reverse environmental degradation</a:t>
            </a:r>
          </a:p>
        </p:txBody>
      </p:sp>
    </p:spTree>
    <p:extLst>
      <p:ext uri="{BB962C8B-B14F-4D97-AF65-F5344CB8AC3E}">
        <p14:creationId xmlns:p14="http://schemas.microsoft.com/office/powerpoint/2010/main" val="424125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</TotalTime>
  <Words>447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Tw Cen MT</vt:lpstr>
      <vt:lpstr>Wingdings</vt:lpstr>
      <vt:lpstr>Wingdings 2</vt:lpstr>
      <vt:lpstr>Median</vt:lpstr>
      <vt:lpstr>Values</vt:lpstr>
      <vt:lpstr>Choosing a value</vt:lpstr>
      <vt:lpstr>Justifying your value</vt:lpstr>
      <vt:lpstr>Supporting and Weighing your Value</vt:lpstr>
      <vt:lpstr>Common Values in LD Debate</vt:lpstr>
      <vt:lpstr>Common Values in LD Debate</vt:lpstr>
      <vt:lpstr>Common Values in LD Debate</vt:lpstr>
      <vt:lpstr>Common Values in LD Debate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Values</dc:title>
  <dc:creator>Administrator</dc:creator>
  <cp:lastModifiedBy>Jim Climb the Mountain</cp:lastModifiedBy>
  <cp:revision>4</cp:revision>
  <dcterms:created xsi:type="dcterms:W3CDTF">2011-06-20T01:05:10Z</dcterms:created>
  <dcterms:modified xsi:type="dcterms:W3CDTF">2022-07-09T07:00:49Z</dcterms:modified>
</cp:coreProperties>
</file>