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87803C-7138-4F52-ADC1-AE281063C7D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5ED2EE-0DCD-4BD4-924B-89ADE14E8D6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258524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 whether the </a:t>
            </a:r>
            <a:r>
              <a:rPr lang="en-US" dirty="0" err="1"/>
              <a:t>Neg</a:t>
            </a:r>
            <a:r>
              <a:rPr lang="en-US" dirty="0"/>
              <a:t> has the right to kick arguments, specifically a CP</a:t>
            </a:r>
          </a:p>
          <a:p>
            <a:r>
              <a:rPr lang="en-US" dirty="0" err="1"/>
              <a:t>Affs</a:t>
            </a:r>
            <a:r>
              <a:rPr lang="en-US" dirty="0"/>
              <a:t> can argue that kicking arguments hurts their time allocation and makes the debate initially very thin</a:t>
            </a:r>
          </a:p>
          <a:p>
            <a:r>
              <a:rPr lang="en-US" dirty="0" err="1"/>
              <a:t>Negs</a:t>
            </a:r>
            <a:r>
              <a:rPr lang="en-US" dirty="0"/>
              <a:t> can argue that every argument is conditional and that the </a:t>
            </a:r>
            <a:r>
              <a:rPr lang="en-US" dirty="0" err="1"/>
              <a:t>Aff</a:t>
            </a:r>
            <a:r>
              <a:rPr lang="en-US" dirty="0"/>
              <a:t> got to attack the status quo for seven minutes (reciprocity)</a:t>
            </a:r>
          </a:p>
        </p:txBody>
      </p:sp>
    </p:spTree>
    <p:extLst>
      <p:ext uri="{BB962C8B-B14F-4D97-AF65-F5344CB8AC3E}">
        <p14:creationId xmlns:p14="http://schemas.microsoft.com/office/powerpoint/2010/main" val="11788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Dispositionality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conditionality, </a:t>
            </a:r>
            <a:r>
              <a:rPr lang="en-US" dirty="0" err="1"/>
              <a:t>dispo</a:t>
            </a:r>
            <a:r>
              <a:rPr lang="en-US" dirty="0"/>
              <a:t> argues that the </a:t>
            </a:r>
            <a:r>
              <a:rPr lang="en-US" dirty="0" err="1"/>
              <a:t>Neg</a:t>
            </a:r>
            <a:r>
              <a:rPr lang="en-US" dirty="0"/>
              <a:t> can kick the CP, unless the </a:t>
            </a:r>
            <a:r>
              <a:rPr lang="en-US" dirty="0" err="1"/>
              <a:t>Aff</a:t>
            </a:r>
            <a:r>
              <a:rPr lang="en-US" dirty="0"/>
              <a:t> only reads turns to the CP</a:t>
            </a:r>
          </a:p>
          <a:p>
            <a:r>
              <a:rPr lang="en-US" dirty="0"/>
              <a:t>Creates debates over what straight-turns constitute</a:t>
            </a:r>
          </a:p>
          <a:p>
            <a:r>
              <a:rPr lang="en-US" dirty="0"/>
              <a:t>Most arguments are similar to conditionality debate, except that it is very specific to what each side argues</a:t>
            </a:r>
          </a:p>
        </p:txBody>
      </p:sp>
    </p:spTree>
    <p:extLst>
      <p:ext uri="{BB962C8B-B14F-4D97-AF65-F5344CB8AC3E}">
        <p14:creationId xmlns:p14="http://schemas.microsoft.com/office/powerpoint/2010/main" val="38819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Affs</a:t>
            </a:r>
            <a:r>
              <a:rPr lang="en-US" dirty="0"/>
              <a:t> can question the theoretical legitimacy of </a:t>
            </a:r>
            <a:r>
              <a:rPr lang="en-US" dirty="0" err="1"/>
              <a:t>Negs</a:t>
            </a:r>
            <a:r>
              <a:rPr lang="en-US" dirty="0"/>
              <a:t> reading Plan Inclusive CPs (PICs)</a:t>
            </a:r>
          </a:p>
          <a:p>
            <a:r>
              <a:rPr lang="en-US" dirty="0"/>
              <a:t>Usually </a:t>
            </a:r>
            <a:r>
              <a:rPr lang="en-US" dirty="0" err="1"/>
              <a:t>Affs</a:t>
            </a:r>
            <a:r>
              <a:rPr lang="en-US" dirty="0"/>
              <a:t> argue that it creates an unfair research burden (too many potential CPs) and that most offense against them is contrived</a:t>
            </a:r>
          </a:p>
          <a:p>
            <a:r>
              <a:rPr lang="en-US" dirty="0" err="1"/>
              <a:t>Negs</a:t>
            </a:r>
            <a:r>
              <a:rPr lang="en-US" dirty="0"/>
              <a:t> can argue that the </a:t>
            </a:r>
            <a:r>
              <a:rPr lang="en-US" dirty="0" err="1"/>
              <a:t>Aff</a:t>
            </a:r>
            <a:r>
              <a:rPr lang="en-US" dirty="0"/>
              <a:t> must be held accountable for all parts of its plan and that PICs encourage topic specific education</a:t>
            </a:r>
          </a:p>
        </p:txBody>
      </p:sp>
    </p:spTree>
    <p:extLst>
      <p:ext uri="{BB962C8B-B14F-4D97-AF65-F5344CB8AC3E}">
        <p14:creationId xmlns:p14="http://schemas.microsoft.com/office/powerpoint/2010/main" val="43558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Try to brainstorm arguments for generic theory in advance</a:t>
            </a:r>
          </a:p>
          <a:p>
            <a:r>
              <a:rPr lang="en-US" dirty="0"/>
              <a:t>Filter your theory arguments, only read the best standards/justifications for theory</a:t>
            </a:r>
          </a:p>
          <a:p>
            <a:r>
              <a:rPr lang="en-US" dirty="0"/>
              <a:t>Consider reading theory arguments as red-herrings, the other side has to answer them with little repercussion</a:t>
            </a:r>
          </a:p>
          <a:p>
            <a:r>
              <a:rPr lang="en-US" dirty="0"/>
              <a:t>Organize, structure, and outline your blocks so they are ready to go in-round</a:t>
            </a:r>
          </a:p>
        </p:txBody>
      </p:sp>
    </p:spTree>
    <p:extLst>
      <p:ext uri="{BB962C8B-B14F-4D97-AF65-F5344CB8AC3E}">
        <p14:creationId xmlns:p14="http://schemas.microsoft.com/office/powerpoint/2010/main" val="7941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Debate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actual rules to debate. Theory attempts to create fair division of the debate</a:t>
            </a:r>
          </a:p>
          <a:p>
            <a:r>
              <a:rPr lang="en-US" dirty="0"/>
              <a:t>Theory arguments can be used to dispute any action made by either side</a:t>
            </a:r>
          </a:p>
          <a:p>
            <a:r>
              <a:rPr lang="en-US" dirty="0"/>
              <a:t>They are often applied to CPs as theoretically illegitimate</a:t>
            </a:r>
          </a:p>
          <a:p>
            <a:r>
              <a:rPr lang="en-US" dirty="0"/>
              <a:t>Theory requires an interpretation, violation, standards, and voters (like T)</a:t>
            </a:r>
          </a:p>
        </p:txBody>
      </p:sp>
    </p:spTree>
    <p:extLst>
      <p:ext uri="{BB962C8B-B14F-4D97-AF65-F5344CB8AC3E}">
        <p14:creationId xmlns:p14="http://schemas.microsoft.com/office/powerpoint/2010/main" val="1714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Theory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Interpretation-Rather than interpret the resolution like in Topicality debates, theory interprets in-round action.</a:t>
            </a:r>
          </a:p>
          <a:p>
            <a:r>
              <a:rPr lang="en-US" dirty="0"/>
              <a:t>Supporting standards on theory arguments include:</a:t>
            </a:r>
          </a:p>
          <a:p>
            <a:r>
              <a:rPr lang="en-US" dirty="0"/>
              <a:t>Reciprocity-The </a:t>
            </a:r>
            <a:r>
              <a:rPr lang="en-US" dirty="0" err="1"/>
              <a:t>Aff</a:t>
            </a:r>
            <a:r>
              <a:rPr lang="en-US" dirty="0"/>
              <a:t> and </a:t>
            </a:r>
            <a:r>
              <a:rPr lang="en-US" dirty="0" err="1"/>
              <a:t>Neg</a:t>
            </a:r>
            <a:r>
              <a:rPr lang="en-US" dirty="0"/>
              <a:t> should be held to the same level of argumentation. The debate should be balanced</a:t>
            </a:r>
          </a:p>
        </p:txBody>
      </p:sp>
    </p:spTree>
    <p:extLst>
      <p:ext uri="{BB962C8B-B14F-4D97-AF65-F5344CB8AC3E}">
        <p14:creationId xmlns:p14="http://schemas.microsoft.com/office/powerpoint/2010/main" val="265607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skew-Neither side should be screwed out of speech time, should spend undue amounts of time on an argument</a:t>
            </a:r>
          </a:p>
          <a:p>
            <a:r>
              <a:rPr lang="en-US" dirty="0"/>
              <a:t>Research limits-Neither side should be expected to do excessive research</a:t>
            </a:r>
          </a:p>
          <a:p>
            <a:r>
              <a:rPr lang="en-US" dirty="0"/>
              <a:t>Real World-Debate should try to model how debates would be conducted in the real world (i.e. Congress)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Reject the team-The team should lose the debate for their violation of the “rules”</a:t>
            </a:r>
          </a:p>
          <a:p>
            <a:r>
              <a:rPr lang="en-US" dirty="0"/>
              <a:t>Reject the argument-The argument in question should be thrown out of the debate</a:t>
            </a:r>
          </a:p>
          <a:p>
            <a:r>
              <a:rPr lang="en-US" dirty="0"/>
              <a:t>You can also use voters from Topicality, which include Fairness and Education. Both of these could implicate the team.</a:t>
            </a:r>
          </a:p>
        </p:txBody>
      </p:sp>
    </p:spTree>
    <p:extLst>
      <p:ext uri="{BB962C8B-B14F-4D97-AF65-F5344CB8AC3E}">
        <p14:creationId xmlns:p14="http://schemas.microsoft.com/office/powerpoint/2010/main" val="241777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Theory</a:t>
            </a:r>
          </a:p>
        </p:txBody>
      </p:sp>
    </p:spTree>
    <p:extLst>
      <p:ext uri="{BB962C8B-B14F-4D97-AF65-F5344CB8AC3E}">
        <p14:creationId xmlns:p14="http://schemas.microsoft.com/office/powerpoint/2010/main" val="54400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standard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Point out some of the theoretical disadvantages to debate structure generally</a:t>
            </a:r>
          </a:p>
          <a:p>
            <a:r>
              <a:rPr lang="en-US" dirty="0"/>
              <a:t>Examples: The </a:t>
            </a:r>
            <a:r>
              <a:rPr lang="en-US" dirty="0" err="1"/>
              <a:t>Aff</a:t>
            </a:r>
            <a:r>
              <a:rPr lang="en-US" dirty="0"/>
              <a:t> speaks first and last or the Negative gets the block</a:t>
            </a:r>
          </a:p>
          <a:p>
            <a:r>
              <a:rPr lang="en-US" dirty="0"/>
              <a:t>Explain the importance of in-depth research for increasing overall knowledge on the topic</a:t>
            </a:r>
          </a:p>
          <a:p>
            <a:r>
              <a:rPr lang="en-US" dirty="0"/>
              <a:t>Argue that debate is about the search for the best policy option, which includes the original argument</a:t>
            </a:r>
          </a:p>
        </p:txBody>
      </p:sp>
    </p:spTree>
    <p:extLst>
      <p:ext uri="{BB962C8B-B14F-4D97-AF65-F5344CB8AC3E}">
        <p14:creationId xmlns:p14="http://schemas.microsoft.com/office/powerpoint/2010/main" val="22171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standards, specifically how you subsume their arguments</a:t>
            </a:r>
          </a:p>
          <a:p>
            <a:r>
              <a:rPr lang="en-US" dirty="0"/>
              <a:t>Delineate between in-round and potential “abuse”</a:t>
            </a:r>
          </a:p>
          <a:p>
            <a:r>
              <a:rPr lang="en-US" dirty="0"/>
              <a:t>Has either side actually lost any argumentative ability, has there been a demonstration of rules violations?</a:t>
            </a:r>
          </a:p>
          <a:p>
            <a:r>
              <a:rPr lang="en-US" dirty="0"/>
              <a:t>If so, this is in-round abuse and represents a way in which either side has been strategically </a:t>
            </a:r>
            <a:r>
              <a:rPr lang="en-US" dirty="0" err="1"/>
              <a:t>disasdvantaged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9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Theory arguments</a:t>
            </a:r>
          </a:p>
        </p:txBody>
      </p:sp>
    </p:spTree>
    <p:extLst>
      <p:ext uri="{BB962C8B-B14F-4D97-AF65-F5344CB8AC3E}">
        <p14:creationId xmlns:p14="http://schemas.microsoft.com/office/powerpoint/2010/main" val="1221217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557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Gill Sans MT</vt:lpstr>
      <vt:lpstr>Verdana</vt:lpstr>
      <vt:lpstr>Wingdings 2</vt:lpstr>
      <vt:lpstr>Solstice</vt:lpstr>
      <vt:lpstr>Theory</vt:lpstr>
      <vt:lpstr>What is Debate Theory?</vt:lpstr>
      <vt:lpstr>Common Theory Components</vt:lpstr>
      <vt:lpstr>Theory Standards</vt:lpstr>
      <vt:lpstr>Voters</vt:lpstr>
      <vt:lpstr>Responding to Theory</vt:lpstr>
      <vt:lpstr>Common standard responses</vt:lpstr>
      <vt:lpstr>Other responses</vt:lpstr>
      <vt:lpstr>Types of Theory arguments</vt:lpstr>
      <vt:lpstr>Conditionality</vt:lpstr>
      <vt:lpstr>Dispositionality</vt:lpstr>
      <vt:lpstr>PIC Theory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</dc:title>
  <dc:creator>Administrator</dc:creator>
  <cp:lastModifiedBy>Jim Climb the Mountain</cp:lastModifiedBy>
  <cp:revision>4</cp:revision>
  <dcterms:created xsi:type="dcterms:W3CDTF">2011-06-02T07:02:03Z</dcterms:created>
  <dcterms:modified xsi:type="dcterms:W3CDTF">2022-07-09T06:14:13Z</dcterms:modified>
</cp:coreProperties>
</file>