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1516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A74243-0A4A-46DE-A67B-5A00D10894CD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CE3E22-BB40-4C11-BD44-135AC7FF31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Philosophers</a:t>
            </a:r>
          </a:p>
        </p:txBody>
      </p:sp>
    </p:spTree>
    <p:extLst>
      <p:ext uri="{BB962C8B-B14F-4D97-AF65-F5344CB8AC3E}">
        <p14:creationId xmlns:p14="http://schemas.microsoft.com/office/powerpoint/2010/main" val="176619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LD is philosophical oriented, having a working knowledge of philosophers is critical</a:t>
            </a:r>
          </a:p>
          <a:p>
            <a:r>
              <a:rPr lang="en-US" dirty="0"/>
              <a:t>In general, research philosophers associated with the theme/scope of the resolution</a:t>
            </a:r>
          </a:p>
          <a:p>
            <a:r>
              <a:rPr lang="en-US" dirty="0"/>
              <a:t>All kinds of ideas ranging from libertarianism to feminism to communism are used in constructing cases and making arguments</a:t>
            </a:r>
          </a:p>
          <a:p>
            <a:r>
              <a:rPr lang="en-US" dirty="0"/>
              <a:t>Researching these philosophers provides the basis for future cases as well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Philosophers in LD debate</a:t>
            </a:r>
          </a:p>
        </p:txBody>
      </p:sp>
    </p:spTree>
    <p:extLst>
      <p:ext uri="{BB962C8B-B14F-4D97-AF65-F5344CB8AC3E}">
        <p14:creationId xmlns:p14="http://schemas.microsoft.com/office/powerpoint/2010/main" val="310508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reading philosophy for debate, you should try and understand the general themes</a:t>
            </a:r>
          </a:p>
          <a:p>
            <a:r>
              <a:rPr lang="en-US" dirty="0"/>
              <a:t>Don’t be afraid to ask older people (including coaches and teachers) questions about material</a:t>
            </a:r>
          </a:p>
          <a:p>
            <a:r>
              <a:rPr lang="en-US" dirty="0"/>
              <a:t>Re-write or discuss ideas with others so you can clearly explain complex ideas</a:t>
            </a:r>
          </a:p>
          <a:p>
            <a:r>
              <a:rPr lang="en-US" dirty="0"/>
              <a:t>Don’t just use quotations, be sure to explain the quotes in a coherent fashion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philosophy effectively</a:t>
            </a:r>
          </a:p>
        </p:txBody>
      </p:sp>
    </p:spTree>
    <p:extLst>
      <p:ext uri="{BB962C8B-B14F-4D97-AF65-F5344CB8AC3E}">
        <p14:creationId xmlns:p14="http://schemas.microsoft.com/office/powerpoint/2010/main" val="112078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Bookchin</a:t>
            </a:r>
            <a:r>
              <a:rPr lang="en-US" dirty="0"/>
              <a:t>-argues that the root cause of ecological problems is social hierarchies</a:t>
            </a:r>
          </a:p>
          <a:p>
            <a:r>
              <a:rPr lang="en-US" dirty="0"/>
              <a:t>Chomsky-critical of the media’s influence in controlling American politics</a:t>
            </a:r>
          </a:p>
          <a:p>
            <a:r>
              <a:rPr lang="en-US" dirty="0"/>
              <a:t>De Beauvoir-Argues that masculine control and dominance produces social harms</a:t>
            </a:r>
          </a:p>
          <a:p>
            <a:r>
              <a:rPr lang="en-US" dirty="0"/>
              <a:t>Ronald </a:t>
            </a:r>
            <a:r>
              <a:rPr lang="en-US" dirty="0" err="1"/>
              <a:t>Dworkin</a:t>
            </a:r>
            <a:r>
              <a:rPr lang="en-US" dirty="0"/>
              <a:t>-Argues that equality is a necessary component of modern justice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LD philosophers</a:t>
            </a:r>
          </a:p>
        </p:txBody>
      </p:sp>
    </p:spTree>
    <p:extLst>
      <p:ext uri="{BB962C8B-B14F-4D97-AF65-F5344CB8AC3E}">
        <p14:creationId xmlns:p14="http://schemas.microsoft.com/office/powerpoint/2010/main" val="214008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Foucault-argues that power operates and controls social relations</a:t>
            </a:r>
          </a:p>
          <a:p>
            <a:r>
              <a:rPr lang="en-US" dirty="0" err="1"/>
              <a:t>Habermas</a:t>
            </a:r>
            <a:r>
              <a:rPr lang="en-US" dirty="0"/>
              <a:t>-Examined the effects of language in community decision-making</a:t>
            </a:r>
          </a:p>
          <a:p>
            <a:r>
              <a:rPr lang="en-US" dirty="0"/>
              <a:t>Heidegger-Argues that action and knowledge are inseparably related</a:t>
            </a:r>
          </a:p>
          <a:p>
            <a:r>
              <a:rPr lang="en-US" dirty="0"/>
              <a:t>Hobbes-Argues that we should concentrate power in sovereign governments who create a social contract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LD philosophers</a:t>
            </a:r>
          </a:p>
        </p:txBody>
      </p:sp>
    </p:spTree>
    <p:extLst>
      <p:ext uri="{BB962C8B-B14F-4D97-AF65-F5344CB8AC3E}">
        <p14:creationId xmlns:p14="http://schemas.microsoft.com/office/powerpoint/2010/main" val="253256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bell hooks-Important feminist who examined the effects of patriarchy in producing oppression</a:t>
            </a:r>
          </a:p>
          <a:p>
            <a:r>
              <a:rPr lang="en-US" dirty="0"/>
              <a:t>Kant-Known for the Categorical Imperative which argues for agency and humans as ends to themselves</a:t>
            </a:r>
          </a:p>
          <a:p>
            <a:r>
              <a:rPr lang="en-US" dirty="0"/>
              <a:t>Locke-Argues for the social contract as a means of protecting individual liberty</a:t>
            </a:r>
          </a:p>
          <a:p>
            <a:r>
              <a:rPr lang="en-US" dirty="0"/>
              <a:t>Machiavelli-The state should look after its own interests and protect itself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LD philosophers</a:t>
            </a:r>
          </a:p>
        </p:txBody>
      </p:sp>
    </p:spTree>
    <p:extLst>
      <p:ext uri="{BB962C8B-B14F-4D97-AF65-F5344CB8AC3E}">
        <p14:creationId xmlns:p14="http://schemas.microsoft.com/office/powerpoint/2010/main" val="74262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Marx-Argues that capitalism and class relations are the root cause of social ills</a:t>
            </a:r>
          </a:p>
          <a:p>
            <a:r>
              <a:rPr lang="en-US" dirty="0"/>
              <a:t>Mill-Argues that the ends justify the means and the utilitarianism creates the greatest good for all</a:t>
            </a:r>
          </a:p>
          <a:p>
            <a:r>
              <a:rPr lang="en-US" dirty="0"/>
              <a:t>Nietzsche-Argues for self-empowerment and relying on others is part of slave morality</a:t>
            </a:r>
          </a:p>
          <a:p>
            <a:r>
              <a:rPr lang="en-US" dirty="0"/>
              <a:t>Rawls-argues that any inequalities in society must not be biased against any particular group or individual in society.</a:t>
            </a:r>
          </a:p>
          <a:p>
            <a:r>
              <a:rPr lang="en-US" dirty="0"/>
              <a:t>Rousseau-the general will is grounded in the social contract which must be protected by the state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LD philosophers</a:t>
            </a:r>
          </a:p>
        </p:txBody>
      </p:sp>
    </p:spTree>
    <p:extLst>
      <p:ext uri="{BB962C8B-B14F-4D97-AF65-F5344CB8AC3E}">
        <p14:creationId xmlns:p14="http://schemas.microsoft.com/office/powerpoint/2010/main" val="28416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Said-Critical of Western forms of thought, specifically the effects of imperialism</a:t>
            </a:r>
          </a:p>
          <a:p>
            <a:r>
              <a:rPr lang="en-US" dirty="0"/>
              <a:t>Singer-Argues against </a:t>
            </a:r>
            <a:r>
              <a:rPr lang="en-US" dirty="0" err="1"/>
              <a:t>speciesism</a:t>
            </a:r>
            <a:r>
              <a:rPr lang="en-US" dirty="0"/>
              <a:t>, in which animals should be part of our utilitarian calculus</a:t>
            </a:r>
          </a:p>
          <a:p>
            <a:r>
              <a:rPr lang="en-US" dirty="0"/>
              <a:t>Adam Smith-Proponent of early capitalism, argued against regulation in the marketplace</a:t>
            </a:r>
          </a:p>
          <a:p>
            <a:r>
              <a:rPr lang="en-US" dirty="0" err="1"/>
              <a:t>Spanos</a:t>
            </a:r>
            <a:r>
              <a:rPr lang="en-US" dirty="0"/>
              <a:t>-Critical of Western humanism and its role in producing atrocities like Vietnam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LD philosophers</a:t>
            </a:r>
          </a:p>
        </p:txBody>
      </p:sp>
    </p:spTree>
    <p:extLst>
      <p:ext uri="{BB962C8B-B14F-4D97-AF65-F5344CB8AC3E}">
        <p14:creationId xmlns:p14="http://schemas.microsoft.com/office/powerpoint/2010/main" val="78850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393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Concourse</vt:lpstr>
      <vt:lpstr>Philosophers</vt:lpstr>
      <vt:lpstr>Philosophers in LD debate</vt:lpstr>
      <vt:lpstr>Using philosophy effectively</vt:lpstr>
      <vt:lpstr>Common LD philosophers</vt:lpstr>
      <vt:lpstr>Common LD philosophers</vt:lpstr>
      <vt:lpstr>Common LD philosophers</vt:lpstr>
      <vt:lpstr>Common LD philosophers</vt:lpstr>
      <vt:lpstr>Common LD philosophers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Philosophers</dc:title>
  <dc:creator>Administrator</dc:creator>
  <cp:lastModifiedBy>Jim Climb the Mountain</cp:lastModifiedBy>
  <cp:revision>2</cp:revision>
  <dcterms:created xsi:type="dcterms:W3CDTF">2011-06-20T00:47:28Z</dcterms:created>
  <dcterms:modified xsi:type="dcterms:W3CDTF">2022-07-09T07:00:19Z</dcterms:modified>
</cp:coreProperties>
</file>