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CB0EAE-4D47-4BBA-9C58-963E31FF2BF2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C659A0-789A-4A2B-ACC8-AF7534B00F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Kritiks</a:t>
            </a:r>
            <a:r>
              <a:rPr lang="en-US" dirty="0"/>
              <a:t> in LD</a:t>
            </a:r>
          </a:p>
        </p:txBody>
      </p:sp>
    </p:spTree>
    <p:extLst>
      <p:ext uri="{BB962C8B-B14F-4D97-AF65-F5344CB8AC3E}">
        <p14:creationId xmlns:p14="http://schemas.microsoft.com/office/powerpoint/2010/main" val="201755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a </a:t>
            </a:r>
            <a:r>
              <a:rPr lang="en-US" dirty="0" err="1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Kritiks</a:t>
            </a:r>
            <a:r>
              <a:rPr lang="en-US" dirty="0"/>
              <a:t> are a cross-over strategy from policy debate that attack the philosophical components of an </a:t>
            </a:r>
            <a:r>
              <a:rPr lang="en-US" dirty="0" err="1"/>
              <a:t>Aff</a:t>
            </a:r>
            <a:r>
              <a:rPr lang="en-US" dirty="0"/>
              <a:t> case</a:t>
            </a:r>
          </a:p>
          <a:p>
            <a:r>
              <a:rPr lang="en-US" dirty="0"/>
              <a:t>When researching </a:t>
            </a:r>
            <a:r>
              <a:rPr lang="en-US" dirty="0" err="1"/>
              <a:t>Kritik</a:t>
            </a:r>
            <a:r>
              <a:rPr lang="en-US" dirty="0"/>
              <a:t> evidence, tag and organize it in a coherent fashion</a:t>
            </a:r>
          </a:p>
          <a:p>
            <a:r>
              <a:rPr lang="en-US" dirty="0"/>
              <a:t>A sample outline would include links, impacts, and an alternative</a:t>
            </a:r>
          </a:p>
          <a:p>
            <a:r>
              <a:rPr lang="en-US" dirty="0"/>
              <a:t>Try and organize your evidence to fit into each of these categories</a:t>
            </a:r>
          </a:p>
        </p:txBody>
      </p:sp>
    </p:spTree>
    <p:extLst>
      <p:ext uri="{BB962C8B-B14F-4D97-AF65-F5344CB8AC3E}">
        <p14:creationId xmlns:p14="http://schemas.microsoft.com/office/powerpoint/2010/main" val="9269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</a:t>
            </a:r>
            <a:r>
              <a:rPr lang="en-US" dirty="0" err="1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Introduce the </a:t>
            </a:r>
            <a:r>
              <a:rPr lang="en-US" dirty="0" err="1"/>
              <a:t>Kritik</a:t>
            </a:r>
            <a:r>
              <a:rPr lang="en-US" dirty="0"/>
              <a:t>, usually with a few sentences explaining what it is and how it links</a:t>
            </a:r>
          </a:p>
          <a:p>
            <a:r>
              <a:rPr lang="en-US" dirty="0"/>
              <a:t>Your links should include direct, specific connections to the </a:t>
            </a:r>
            <a:r>
              <a:rPr lang="en-US" dirty="0" err="1"/>
              <a:t>Aff’s</a:t>
            </a:r>
            <a:r>
              <a:rPr lang="en-US" dirty="0"/>
              <a:t> position</a:t>
            </a:r>
          </a:p>
          <a:p>
            <a:r>
              <a:rPr lang="en-US" dirty="0"/>
              <a:t>Your impacts should weigh out more heavily than the </a:t>
            </a:r>
            <a:r>
              <a:rPr lang="en-US" dirty="0" err="1"/>
              <a:t>Aff</a:t>
            </a:r>
            <a:r>
              <a:rPr lang="en-US" dirty="0"/>
              <a:t> case and usually should turn their position</a:t>
            </a:r>
          </a:p>
          <a:p>
            <a:r>
              <a:rPr lang="en-US" dirty="0"/>
              <a:t>Your alternative should present a definitive action which rejects the </a:t>
            </a:r>
            <a:r>
              <a:rPr lang="en-US" dirty="0" err="1"/>
              <a:t>Aff</a:t>
            </a:r>
            <a:r>
              <a:rPr lang="en-US" dirty="0"/>
              <a:t> and solves the problems outlined in the implications</a:t>
            </a:r>
          </a:p>
        </p:txBody>
      </p:sp>
    </p:spTree>
    <p:extLst>
      <p:ext uri="{BB962C8B-B14F-4D97-AF65-F5344CB8AC3E}">
        <p14:creationId xmlns:p14="http://schemas.microsoft.com/office/powerpoint/2010/main" val="332567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Links: The Affirmative relies on a logic of Western Imperialism, specifically that other cultures should be made subservient to the West</a:t>
            </a:r>
          </a:p>
          <a:p>
            <a:r>
              <a:rPr lang="en-US" dirty="0"/>
              <a:t>Implications: Western dominance allows for expansionist wars and relegation of other cultures</a:t>
            </a:r>
          </a:p>
          <a:p>
            <a:r>
              <a:rPr lang="en-US" dirty="0"/>
              <a:t>Alternative: Reject the 1AC and embrace a mentality of accepting the Other</a:t>
            </a:r>
          </a:p>
        </p:txBody>
      </p:sp>
    </p:spTree>
    <p:extLst>
      <p:ext uri="{BB962C8B-B14F-4D97-AF65-F5344CB8AC3E}">
        <p14:creationId xmlns:p14="http://schemas.microsoft.com/office/powerpoint/2010/main" val="269421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Answering </a:t>
            </a:r>
            <a:r>
              <a:rPr lang="en-US" dirty="0" err="1"/>
              <a:t>Kritiks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Attack the links, either by saying you are not what they are critiquing or that you are the opposite</a:t>
            </a:r>
          </a:p>
          <a:p>
            <a:r>
              <a:rPr lang="en-US" dirty="0"/>
              <a:t>Defend your case: Use your case to outweigh the implications of the </a:t>
            </a:r>
            <a:r>
              <a:rPr lang="en-US" dirty="0" err="1"/>
              <a:t>Kritik</a:t>
            </a:r>
            <a:endParaRPr lang="en-US" dirty="0"/>
          </a:p>
          <a:p>
            <a:r>
              <a:rPr lang="en-US" dirty="0"/>
              <a:t>Permute the </a:t>
            </a:r>
            <a:r>
              <a:rPr lang="en-US" dirty="0" err="1"/>
              <a:t>Kritik</a:t>
            </a:r>
            <a:r>
              <a:rPr lang="en-US" dirty="0"/>
              <a:t>: Show that your advocacies can be done in conjunction to remedy problems</a:t>
            </a:r>
          </a:p>
          <a:p>
            <a:r>
              <a:rPr lang="en-US" dirty="0"/>
              <a:t>Turn the </a:t>
            </a:r>
            <a:r>
              <a:rPr lang="en-US" dirty="0" err="1"/>
              <a:t>Kritik</a:t>
            </a:r>
            <a:r>
              <a:rPr lang="en-US" dirty="0"/>
              <a:t>: Say that their implications are a good thing</a:t>
            </a:r>
          </a:p>
          <a:p>
            <a:r>
              <a:rPr lang="en-US" dirty="0"/>
              <a:t>Turn the Alternative: Their rejection produces more problems/contributes to itself</a:t>
            </a:r>
          </a:p>
        </p:txBody>
      </p:sp>
    </p:spTree>
    <p:extLst>
      <p:ext uri="{BB962C8B-B14F-4D97-AF65-F5344CB8AC3E}">
        <p14:creationId xmlns:p14="http://schemas.microsoft.com/office/powerpoint/2010/main" val="17350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important arguments from the original K, including dehumanization or war impacts</a:t>
            </a:r>
          </a:p>
          <a:p>
            <a:r>
              <a:rPr lang="en-US" dirty="0"/>
              <a:t>Allocate your time: This means getting to every part of the K</a:t>
            </a:r>
          </a:p>
          <a:p>
            <a:r>
              <a:rPr lang="en-US" dirty="0"/>
              <a:t>Use overviews to answer positions in a group/explain global issues</a:t>
            </a:r>
          </a:p>
          <a:p>
            <a:r>
              <a:rPr lang="en-US" dirty="0"/>
              <a:t>Explain why you win, specifically using different styles of weighing</a:t>
            </a:r>
          </a:p>
        </p:txBody>
      </p:sp>
    </p:spTree>
    <p:extLst>
      <p:ext uri="{BB962C8B-B14F-4D97-AF65-F5344CB8AC3E}">
        <p14:creationId xmlns:p14="http://schemas.microsoft.com/office/powerpoint/2010/main" val="216277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306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Kritiks in LD</vt:lpstr>
      <vt:lpstr>Preparing a Kritik</vt:lpstr>
      <vt:lpstr>Running a Kritik</vt:lpstr>
      <vt:lpstr>Example Kritik</vt:lpstr>
      <vt:lpstr>Answering Kritiks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Kritiks in LD</dc:title>
  <dc:creator>Administrator</dc:creator>
  <cp:lastModifiedBy>Jim Climb the Mountain</cp:lastModifiedBy>
  <cp:revision>2</cp:revision>
  <dcterms:created xsi:type="dcterms:W3CDTF">2011-06-20T01:43:02Z</dcterms:created>
  <dcterms:modified xsi:type="dcterms:W3CDTF">2022-07-09T06:11:31Z</dcterms:modified>
</cp:coreProperties>
</file>