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1516" y="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2896-8919-4CC9-8007-5C4522BD2739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EB51-47A8-41C3-BC1E-CCDE8665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2896-8919-4CC9-8007-5C4522BD2739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EB51-47A8-41C3-BC1E-CCDE8665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2896-8919-4CC9-8007-5C4522BD2739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EB51-47A8-41C3-BC1E-CCDE8665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2896-8919-4CC9-8007-5C4522BD2739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EB51-47A8-41C3-BC1E-CCDE8665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2896-8919-4CC9-8007-5C4522BD2739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EB51-47A8-41C3-BC1E-CCDE8665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2896-8919-4CC9-8007-5C4522BD2739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EB51-47A8-41C3-BC1E-CCDE8665DF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2896-8919-4CC9-8007-5C4522BD2739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EB51-47A8-41C3-BC1E-CCDE8665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2896-8919-4CC9-8007-5C4522BD2739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EB51-47A8-41C3-BC1E-CCDE8665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2896-8919-4CC9-8007-5C4522BD2739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EB51-47A8-41C3-BC1E-CCDE8665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2896-8919-4CC9-8007-5C4522BD2739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AEB51-47A8-41C3-BC1E-CCDE8665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2896-8919-4CC9-8007-5C4522BD2739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EB51-47A8-41C3-BC1E-CCDE8665D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012896-8919-4CC9-8007-5C4522BD2739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47AEB51-47A8-41C3-BC1E-CCDE8665DF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3: Disadvantages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39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arguments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 w="38100">
            <a:solidFill>
              <a:schemeClr val="accent3">
                <a:alpha val="0"/>
              </a:schemeClr>
            </a:solidFill>
          </a:ln>
        </p:spPr>
        <p:txBody>
          <a:bodyPr tIns="91440" bIns="91440"/>
          <a:lstStyle/>
          <a:p>
            <a:pPr>
              <a:buFont typeface="Arial" pitchFamily="34" charset="0"/>
              <a:buChar char="•"/>
            </a:pPr>
            <a:r>
              <a:rPr lang="en-US" dirty="0"/>
              <a:t>Start by restating the title of the DA and _very_ briefly the link and impact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Respond to each opponent response to the DA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Point out key points in your DA that your opponent did not respond to (“they dropped ____”)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Always list out the reasons the link is still there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Always list out </a:t>
            </a:r>
            <a:r>
              <a:rPr lang="en-US"/>
              <a:t>the impacts </a:t>
            </a:r>
            <a:r>
              <a:rPr lang="en-US" dirty="0"/>
              <a:t>and explain why the DA impact wins the debate.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914400" y="457200"/>
            <a:ext cx="7520940" cy="54864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5 KEY THINGS IN DEFENDING A DISAD</a:t>
            </a:r>
          </a:p>
        </p:txBody>
      </p:sp>
    </p:spTree>
    <p:extLst>
      <p:ext uri="{BB962C8B-B14F-4D97-AF65-F5344CB8AC3E}">
        <p14:creationId xmlns:p14="http://schemas.microsoft.com/office/powerpoint/2010/main" val="335664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What is a disadvantage?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A disadvantage (</a:t>
            </a:r>
            <a:r>
              <a:rPr lang="en-US" dirty="0" err="1"/>
              <a:t>disad</a:t>
            </a:r>
            <a:r>
              <a:rPr lang="en-US" dirty="0"/>
              <a:t> for short) is an argument that says the other side’s advocacy will cause something bad to happen.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 few important things to note: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Usually focuses on a problem to other side doesn’t bring up.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Usually needs an impact as big or bigger than the </a:t>
            </a:r>
            <a:r>
              <a:rPr lang="en-US" dirty="0" err="1"/>
              <a:t>gov’s</a:t>
            </a:r>
            <a:r>
              <a:rPr lang="en-US" dirty="0"/>
              <a:t> case.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It’s a reason why the plan is BAD, not a reason why the plan isn’t perfect.</a:t>
            </a:r>
          </a:p>
          <a:p>
            <a:pPr lvl="2">
              <a:buFont typeface="Arial" pitchFamily="34" charset="0"/>
              <a:buChar char="•"/>
            </a:pPr>
            <a:endParaRPr lang="en-US" dirty="0"/>
          </a:p>
          <a:p>
            <a:pPr lvl="2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0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a disadvantage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886200"/>
            <a:ext cx="2686051" cy="20521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676401"/>
            <a:ext cx="1854200" cy="1854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191000"/>
            <a:ext cx="1771651" cy="19549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6358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Elements of a disadvantage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1" y="1100629"/>
            <a:ext cx="7520940" cy="14139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+mj-lt"/>
              <a:buAutoNum type="alphaUcPeriod"/>
            </a:pPr>
            <a:r>
              <a:rPr lang="en-US" dirty="0"/>
              <a:t>Uniqueness: </a:t>
            </a:r>
            <a:r>
              <a:rPr lang="en-US" b="0" dirty="0"/>
              <a:t>The impact of the disadvantage is not going to happen in the status quo.</a:t>
            </a:r>
          </a:p>
          <a:p>
            <a:pPr>
              <a:buFont typeface="+mj-lt"/>
              <a:buAutoNum type="alphaUcPeriod"/>
            </a:pPr>
            <a:r>
              <a:rPr lang="en-US" dirty="0"/>
              <a:t>Links: </a:t>
            </a:r>
            <a:r>
              <a:rPr lang="en-US" b="0" dirty="0"/>
              <a:t>The government’s advocacy would cause the disadvantage to happen.</a:t>
            </a:r>
          </a:p>
          <a:p>
            <a:pPr>
              <a:buFont typeface="+mj-lt"/>
              <a:buAutoNum type="alphaUcPeriod"/>
            </a:pPr>
            <a:r>
              <a:rPr lang="en-US" dirty="0"/>
              <a:t>Impacts: </a:t>
            </a:r>
            <a:r>
              <a:rPr lang="en-US" b="0" dirty="0"/>
              <a:t>Causing the disadvantage to happen would be very, very bad.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590801"/>
            <a:ext cx="2533651" cy="193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13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/>
              <a:t>Prepare a disadvantage to this plan: The United States Federal Government should implement a 10 cent per ton tax on carbon emissions.</a:t>
            </a:r>
          </a:p>
          <a:p>
            <a:endParaRPr lang="en-US" dirty="0"/>
          </a:p>
          <a:p>
            <a:r>
              <a:rPr lang="en-US" dirty="0"/>
              <a:t>Example Disadvantage:</a:t>
            </a:r>
          </a:p>
          <a:p>
            <a:pPr>
              <a:buAutoNum type="alphaUcParenR"/>
            </a:pPr>
            <a:r>
              <a:rPr lang="en-US" dirty="0"/>
              <a:t>The economy is stable and slowly recovering now.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dirty="0"/>
              <a:t>US GDP grew 5.7% last quarter.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dirty="0"/>
              <a:t>Companies added 300,000 new jobs last month.</a:t>
            </a:r>
          </a:p>
          <a:p>
            <a:pPr>
              <a:buAutoNum type="alphaUcParenR"/>
            </a:pPr>
            <a:r>
              <a:rPr lang="en-US" dirty="0"/>
              <a:t>The plan would destroy the economy.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dirty="0"/>
              <a:t>Would cause large businesses to cut jobs.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dirty="0"/>
              <a:t>Would raise gas prices, so people would have less income.</a:t>
            </a:r>
          </a:p>
          <a:p>
            <a:pPr>
              <a:buAutoNum type="alphaUcParenR"/>
            </a:pPr>
            <a:r>
              <a:rPr lang="en-US" dirty="0"/>
              <a:t>Hurting the economy causes death and suffering.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dirty="0"/>
              <a:t>Starvation: The US would cut its food aid, causing millions to starve.</a:t>
            </a:r>
          </a:p>
          <a:p>
            <a:pPr marL="580644" lvl="2" indent="-342900">
              <a:buFont typeface="+mj-lt"/>
              <a:buAutoNum type="arabicPeriod"/>
            </a:pPr>
            <a:r>
              <a:rPr lang="en-US" dirty="0"/>
              <a:t>Medical Care: People would lose their health insurance and die from preventable disease.</a:t>
            </a:r>
          </a:p>
        </p:txBody>
      </p:sp>
    </p:spTree>
    <p:extLst>
      <p:ext uri="{BB962C8B-B14F-4D97-AF65-F5344CB8AC3E}">
        <p14:creationId xmlns:p14="http://schemas.microsoft.com/office/powerpoint/2010/main" val="310616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disadvantages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22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54864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Types of responses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1" y="1100629"/>
            <a:ext cx="7520940" cy="19473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Non-Unique: The disadvantage will happen anyway.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No Link: The plan won’t cause the disadvantage.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No Impact: The disadvantage is much smaller than they say.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Link Turn: The plan stops the disadvantage from happening.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Impact Turn: The disadvantage is actually a good thing.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84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Example Responses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Opp’s</a:t>
            </a:r>
            <a:r>
              <a:rPr lang="en-US" dirty="0"/>
              <a:t> Disadvantage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57200" indent="-457200">
              <a:buAutoNum type="alphaUcParenR"/>
            </a:pPr>
            <a:r>
              <a:rPr lang="en-US" sz="1700" dirty="0"/>
              <a:t>The economy is stable/recovering now.</a:t>
            </a:r>
          </a:p>
          <a:p>
            <a:pPr marL="288036" lvl="1" indent="-457200">
              <a:buAutoNum type="alphaUcParenR"/>
            </a:pPr>
            <a:r>
              <a:rPr lang="en-US" sz="1300" dirty="0"/>
              <a:t>US GDP grew 5.7% last quarter.</a:t>
            </a:r>
          </a:p>
          <a:p>
            <a:pPr marL="457200" indent="-457200">
              <a:buAutoNum type="alphaUcParenR"/>
            </a:pPr>
            <a:endParaRPr lang="en-US" sz="1700" dirty="0"/>
          </a:p>
          <a:p>
            <a:pPr marL="457200" indent="-457200">
              <a:buAutoNum type="alphaUcParenR"/>
            </a:pPr>
            <a:r>
              <a:rPr lang="en-US" sz="1700" dirty="0"/>
              <a:t>Plan hurts the economy.</a:t>
            </a:r>
          </a:p>
          <a:p>
            <a:pPr marL="288036" lvl="1" indent="-457200">
              <a:buAutoNum type="alphaUcParenR"/>
            </a:pPr>
            <a:endParaRPr lang="en-US" sz="1300" dirty="0"/>
          </a:p>
          <a:p>
            <a:pPr marL="288036" lvl="1" indent="-457200">
              <a:buAutoNum type="alphaUcParenR"/>
            </a:pPr>
            <a:r>
              <a:rPr lang="en-US" sz="1300" dirty="0"/>
              <a:t>Would cause large businesses to cut   	jobs.</a:t>
            </a:r>
          </a:p>
          <a:p>
            <a:pPr marL="457200" indent="-457200">
              <a:buAutoNum type="alphaUcParenR"/>
            </a:pPr>
            <a:endParaRPr lang="en-US" sz="1700" dirty="0"/>
          </a:p>
          <a:p>
            <a:pPr marL="457200" indent="-457200">
              <a:buAutoNum type="alphaUcParenR"/>
            </a:pPr>
            <a:endParaRPr lang="en-US" sz="1700" dirty="0"/>
          </a:p>
          <a:p>
            <a:pPr marL="457200" indent="-457200">
              <a:buAutoNum type="alphaUcParenR"/>
            </a:pPr>
            <a:r>
              <a:rPr lang="en-US" sz="1700" dirty="0"/>
              <a:t>That causes starvation/no health care.</a:t>
            </a:r>
          </a:p>
          <a:p>
            <a:pPr marL="288036" lvl="1" indent="-457200">
              <a:buAutoNum type="alphaUcParenR"/>
            </a:pPr>
            <a:r>
              <a:rPr lang="en-US" sz="1300" dirty="0"/>
              <a:t>Starvation: The US would cut its food aid, 	causing millions to starve.</a:t>
            </a:r>
          </a:p>
          <a:p>
            <a:pPr marL="457200" indent="-457200">
              <a:buAutoNum type="alphaUcParenR"/>
            </a:pPr>
            <a:endParaRPr lang="en-US" sz="17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Gov’s</a:t>
            </a:r>
            <a:r>
              <a:rPr lang="en-US" dirty="0"/>
              <a:t> responses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24400" y="1676400"/>
            <a:ext cx="3200400" cy="31089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Non-Unique: Economy is terrible now—deficit growing rapidly.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 Link: Alternatives to carbon are available, cheap.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Turn: Plan brings in tax dollars, reduces the deficit.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 Impact: Only a few people would be affected.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810000" y="1828800"/>
            <a:ext cx="826008" cy="40843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2514601"/>
            <a:ext cx="920751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3124201"/>
            <a:ext cx="920751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4038601"/>
            <a:ext cx="920751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27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DEFENDING A disadvantage</a:t>
            </a:r>
          </a:p>
        </p:txBody>
      </p:sp>
    </p:spTree>
    <p:extLst>
      <p:ext uri="{BB962C8B-B14F-4D97-AF65-F5344CB8AC3E}">
        <p14:creationId xmlns:p14="http://schemas.microsoft.com/office/powerpoint/2010/main" val="3246345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7265</TotalTime>
  <Words>494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Franklin Gothic Book</vt:lpstr>
      <vt:lpstr>Franklin Gothic Medium</vt:lpstr>
      <vt:lpstr>Wingdings</vt:lpstr>
      <vt:lpstr>Angles</vt:lpstr>
      <vt:lpstr>Chapter 3: Disadvantages</vt:lpstr>
      <vt:lpstr>What is a disadvantage?</vt:lpstr>
      <vt:lpstr>Preparing a disadvantage</vt:lpstr>
      <vt:lpstr>Elements of a disadvantage</vt:lpstr>
      <vt:lpstr>Practice</vt:lpstr>
      <vt:lpstr>Responding to disadvantages</vt:lpstr>
      <vt:lpstr>Types of responses</vt:lpstr>
      <vt:lpstr>Example Responses</vt:lpstr>
      <vt:lpstr>DEFENDING A disadvantage</vt:lpstr>
      <vt:lpstr>Responding to arguments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Disavdvantages</dc:title>
  <dc:creator>Policy Account  for Debate</dc:creator>
  <cp:lastModifiedBy>Jim Climb the Mountain</cp:lastModifiedBy>
  <cp:revision>15</cp:revision>
  <dcterms:created xsi:type="dcterms:W3CDTF">2010-05-18T01:06:30Z</dcterms:created>
  <dcterms:modified xsi:type="dcterms:W3CDTF">2022-07-11T21:38:09Z</dcterms:modified>
</cp:coreProperties>
</file>