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5" r:id="rId4"/>
    <p:sldId id="298" r:id="rId5"/>
    <p:sldId id="302" r:id="rId6"/>
    <p:sldId id="303" r:id="rId7"/>
    <p:sldId id="30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Cross-examination</a:t>
            </a:r>
            <a:br>
              <a:rPr lang="en-US" b="1" dirty="0"/>
            </a:br>
            <a:r>
              <a:rPr lang="en-US" b="1" dirty="0" err="1"/>
              <a:t>ld</a:t>
            </a:r>
            <a:r>
              <a:rPr lang="en-US" b="1" dirty="0"/>
              <a:t> debate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After each of the 1</a:t>
            </a:r>
            <a:r>
              <a:rPr lang="en-US" sz="3600" baseline="30000" dirty="0"/>
              <a:t>st</a:t>
            </a:r>
            <a:r>
              <a:rPr lang="en-US" sz="3600" dirty="0"/>
              <a:t> Speeches</a:t>
            </a:r>
          </a:p>
          <a:p>
            <a:r>
              <a:rPr lang="en-US" sz="3600" dirty="0"/>
              <a:t>It is a KEY moment in a debate</a:t>
            </a:r>
          </a:p>
          <a:p>
            <a:r>
              <a:rPr lang="en-US" sz="3600" dirty="0"/>
              <a:t>A chance for a debater to show they are better</a:t>
            </a:r>
          </a:p>
          <a:p>
            <a:r>
              <a:rPr lang="en-US" sz="3600" dirty="0"/>
              <a:t>Many, not all, judges pay close attention to “who is ahead in cross-examination.”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TIPS FOR ALL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Look as calm and confident as you can</a:t>
            </a:r>
          </a:p>
          <a:p>
            <a:r>
              <a:rPr lang="en-US" sz="3600" dirty="0"/>
              <a:t>Avoid pauses—get your question or answer out without a gap in time if possible</a:t>
            </a:r>
          </a:p>
          <a:p>
            <a:r>
              <a:rPr lang="en-US" sz="3600" dirty="0"/>
              <a:t>Always frame the q and a with the cases you’ve presented. </a:t>
            </a:r>
            <a:r>
              <a:rPr lang="en-US" sz="3600" dirty="0" err="1"/>
              <a:t>Eg</a:t>
            </a:r>
            <a:r>
              <a:rPr lang="en-US" sz="3600" dirty="0"/>
              <a:t> you are arguing individual rights—tie questions and arguments back to that idea of individual rights.</a:t>
            </a:r>
          </a:p>
        </p:txBody>
      </p:sp>
    </p:spTree>
    <p:extLst>
      <p:ext uri="{BB962C8B-B14F-4D97-AF65-F5344CB8AC3E}">
        <p14:creationId xmlns:p14="http://schemas.microsoft.com/office/powerpoint/2010/main" val="40910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One person present an argument on the topic</a:t>
            </a:r>
          </a:p>
          <a:p>
            <a:r>
              <a:rPr lang="en-US" sz="3600" dirty="0"/>
              <a:t>One of the other two people asks a question</a:t>
            </a:r>
          </a:p>
          <a:p>
            <a:r>
              <a:rPr lang="en-US" sz="3600" dirty="0"/>
              <a:t>The presenter answers the question</a:t>
            </a:r>
          </a:p>
          <a:p>
            <a:r>
              <a:rPr lang="en-US" sz="3600" dirty="0"/>
              <a:t>At any time, Instructor—stop the debaters and give them tips on how to do it better</a:t>
            </a:r>
          </a:p>
          <a:p>
            <a:r>
              <a:rPr lang="en-US" sz="3600" dirty="0"/>
              <a:t>Then go to the next person’s argument, followed by another question and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Answer as soon as possible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Answer quickly—then talk about good arguments for your side.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One person present an argument on the topic</a:t>
            </a:r>
          </a:p>
          <a:p>
            <a:r>
              <a:rPr lang="en-US" sz="3600" dirty="0"/>
              <a:t>One of the other two people asks a question</a:t>
            </a:r>
          </a:p>
          <a:p>
            <a:r>
              <a:rPr lang="en-US" sz="3600" dirty="0"/>
              <a:t>The presenter answers the question</a:t>
            </a:r>
          </a:p>
          <a:p>
            <a:r>
              <a:rPr lang="en-US" sz="3600" dirty="0"/>
              <a:t>At any time, Instructor—stop the debaters and give them tips on how to do it better</a:t>
            </a:r>
          </a:p>
          <a:p>
            <a:r>
              <a:rPr lang="en-US" sz="3600" dirty="0"/>
              <a:t>Then go to the next person’s argument, followed by another question and answer.</a:t>
            </a:r>
          </a:p>
        </p:txBody>
      </p:sp>
    </p:spTree>
    <p:extLst>
      <p:ext uri="{BB962C8B-B14F-4D97-AF65-F5344CB8AC3E}">
        <p14:creationId xmlns:p14="http://schemas.microsoft.com/office/powerpoint/2010/main" val="21856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869</TotalTime>
  <Words>296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Tahoma</vt:lpstr>
      <vt:lpstr>Wingdings</vt:lpstr>
      <vt:lpstr>Banded</vt:lpstr>
      <vt:lpstr>Cross-examination ld debate</vt:lpstr>
      <vt:lpstr>Ask and answer questions</vt:lpstr>
      <vt:lpstr>TIPS FOR ALL INVOLVED</vt:lpstr>
      <vt:lpstr>YOU DO IT!</vt:lpstr>
      <vt:lpstr>TIPS FOR ASKING</vt:lpstr>
      <vt:lpstr>TIPS FOR answering</vt:lpstr>
      <vt:lpstr>YOU DO IT again!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208</cp:revision>
  <dcterms:created xsi:type="dcterms:W3CDTF">2019-10-15T19:44:54Z</dcterms:created>
  <dcterms:modified xsi:type="dcterms:W3CDTF">2022-07-09T06:48:58Z</dcterms:modified>
</cp:coreProperties>
</file>