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516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50F8A-8D47-490C-BE4B-9597762AA83F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971CB-B132-4258-B4DF-57FF6C79B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69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971CB-B132-4258-B4DF-57FF6C79BA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1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971CB-B132-4258-B4DF-57FF6C79BA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9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CCAE6A7-E356-4BC0-9E87-6E856B42805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2CC8387-1625-40FE-B498-2E98815A44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Counterplans</a:t>
            </a:r>
          </a:p>
        </p:txBody>
      </p:sp>
    </p:spTree>
    <p:extLst>
      <p:ext uri="{BB962C8B-B14F-4D97-AF65-F5344CB8AC3E}">
        <p14:creationId xmlns:p14="http://schemas.microsoft.com/office/powerpoint/2010/main" val="104287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a counterplan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5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7093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A counterplan is an alternative advocacy advanced by the negative.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goal of the CP is solve as much of the </a:t>
            </a:r>
            <a:r>
              <a:rPr lang="en-US" dirty="0" err="1"/>
              <a:t>gov</a:t>
            </a:r>
            <a:r>
              <a:rPr lang="en-US" dirty="0"/>
              <a:t> case as possible while avoiding disadvantages.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Parts of a good CP: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Text: Just like a plan, the CP should have a clear text.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Competition: There must be a reason why we can’t or shouldn’t do the plan AND the CP.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Solvency: An explanation of why the CP would also fix the problem addressed by the </a:t>
            </a:r>
            <a:r>
              <a:rPr lang="en-US" dirty="0" err="1"/>
              <a:t>Gov’s</a:t>
            </a:r>
            <a:r>
              <a:rPr lang="en-US" dirty="0"/>
              <a:t> plan.</a:t>
            </a:r>
          </a:p>
        </p:txBody>
      </p:sp>
    </p:spTree>
    <p:extLst>
      <p:ext uri="{BB962C8B-B14F-4D97-AF65-F5344CB8AC3E}">
        <p14:creationId xmlns:p14="http://schemas.microsoft.com/office/powerpoint/2010/main" val="9108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counterplans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Alternate Agent CP: have a different agent do the </a:t>
            </a:r>
            <a:r>
              <a:rPr lang="en-US" dirty="0" err="1"/>
              <a:t>gov’s</a:t>
            </a:r>
            <a:r>
              <a:rPr lang="en-US" dirty="0"/>
              <a:t> plan.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Example: Have the 50 states tax carbon instead of the USFG.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Plan Inclusive CP: do the </a:t>
            </a:r>
            <a:r>
              <a:rPr lang="en-US" dirty="0" err="1"/>
              <a:t>gov’s</a:t>
            </a:r>
            <a:r>
              <a:rPr lang="en-US" dirty="0"/>
              <a:t> plan, but exempt a certain element.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Example: Tax carbon emissions except those produced by airlines.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Enforcement CP: do the </a:t>
            </a:r>
            <a:r>
              <a:rPr lang="en-US" dirty="0" err="1"/>
              <a:t>gov’s</a:t>
            </a:r>
            <a:r>
              <a:rPr lang="en-US" dirty="0"/>
              <a:t> plan, but have a different entity enforce it.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Example: Have the EPA collect and administer a carbon tax instead of the IRS.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Advantage CP: do a completely different policy designed to solve the same problem.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Example: Have the government fund carbon capture and sequestration technology.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And many more…</a:t>
            </a:r>
          </a:p>
        </p:txBody>
      </p:sp>
    </p:spTree>
    <p:extLst>
      <p:ext uri="{BB962C8B-B14F-4D97-AF65-F5344CB8AC3E}">
        <p14:creationId xmlns:p14="http://schemas.microsoft.com/office/powerpoint/2010/main" val="158892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33951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Prepare a CP to respond to this plan text: The United States Federal Government should implement a carbon tax of 10 cents per ton of carbon emissions.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>
              <a:buAutoNum type="alphaUcParenR"/>
            </a:pPr>
            <a:r>
              <a:rPr lang="en-US" dirty="0"/>
              <a:t>Text: The USFG should provide 100% tax credits for expenses incurred by companies in the construction and maintenance of carbon capture and sequestration technologies and facilities.</a:t>
            </a:r>
          </a:p>
          <a:p>
            <a:pPr>
              <a:buAutoNum type="alphaUcParenR"/>
            </a:pPr>
            <a:r>
              <a:rPr lang="en-US" dirty="0"/>
              <a:t>Competition: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dirty="0"/>
              <a:t>Doing plan and CP would still cause the economy disadvantage (see </a:t>
            </a:r>
            <a:r>
              <a:rPr lang="en-US" dirty="0" err="1"/>
              <a:t>chp</a:t>
            </a:r>
            <a:r>
              <a:rPr lang="en-US" dirty="0"/>
              <a:t>. 2).</a:t>
            </a:r>
          </a:p>
          <a:p>
            <a:pPr>
              <a:buAutoNum type="alphaUcParenR"/>
            </a:pPr>
            <a:r>
              <a:rPr lang="en-US" dirty="0"/>
              <a:t>Solvency: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dirty="0"/>
              <a:t>CSS is scientifically proven to reduce atmospheric carbon.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dirty="0"/>
              <a:t>Lots of companies would use CSS if it were cheaper.</a:t>
            </a:r>
          </a:p>
          <a:p>
            <a:pPr lvl="2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2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counterplans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responses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3283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Permutation: A perm is an argument that says we should do the plan and the CP, so the CP is not a reason to reject the plan.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No Solvency: Argue that the CP would not fix the problem addressed by the plan.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CP links to </a:t>
            </a:r>
            <a:r>
              <a:rPr lang="en-US" dirty="0" err="1"/>
              <a:t>Disad</a:t>
            </a:r>
            <a:r>
              <a:rPr lang="en-US" dirty="0"/>
              <a:t>: Argue that the CP would cause the same problem the </a:t>
            </a:r>
            <a:r>
              <a:rPr lang="en-US" dirty="0" err="1"/>
              <a:t>Opp</a:t>
            </a:r>
            <a:r>
              <a:rPr lang="en-US" dirty="0"/>
              <a:t> says the plan would cause.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Disads</a:t>
            </a:r>
            <a:r>
              <a:rPr lang="en-US" dirty="0"/>
              <a:t> to CP: Argue that the CP would cause a disadvantage the plan would avoid.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6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Responses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Opp’s</a:t>
            </a:r>
            <a:r>
              <a:rPr lang="en-US" dirty="0"/>
              <a:t> counterplan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25653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en-US" sz="1700" dirty="0"/>
              <a:t>Do CSS instead of carbon tax.</a:t>
            </a:r>
          </a:p>
          <a:p>
            <a:pPr marL="457200" indent="-457200">
              <a:buAutoNum type="alphaUcParenR"/>
            </a:pPr>
            <a:r>
              <a:rPr lang="en-US" sz="1700" dirty="0"/>
              <a:t>Competitive—only carbon tax will crash the economy.</a:t>
            </a:r>
          </a:p>
          <a:p>
            <a:pPr marL="457200" indent="-457200">
              <a:buAutoNum type="alphaUcParenR"/>
            </a:pPr>
            <a:r>
              <a:rPr lang="en-US" sz="1700" dirty="0"/>
              <a:t>Solvency: CSS is really great and people will use it.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Mg’s responses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25653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en-US" dirty="0"/>
              <a:t>Perm: Do CCS and carbon tax.</a:t>
            </a:r>
          </a:p>
          <a:p>
            <a:pPr marL="457200" indent="-457200">
              <a:buAutoNum type="arabicPeriod"/>
            </a:pPr>
            <a:r>
              <a:rPr lang="en-US" dirty="0"/>
              <a:t>No Solvency: CCS will leak and no one will use it.</a:t>
            </a:r>
          </a:p>
          <a:p>
            <a:pPr marL="457200" indent="-457200">
              <a:buAutoNum type="arabicPeriod"/>
            </a:pPr>
            <a:r>
              <a:rPr lang="en-US" dirty="0"/>
              <a:t>Links to DA: CCS increases deficit spending, crashes economy.</a:t>
            </a:r>
          </a:p>
          <a:p>
            <a:pPr marL="457200" indent="-457200">
              <a:buAutoNum type="arabicPeriod"/>
            </a:pPr>
            <a:r>
              <a:rPr lang="en-US" dirty="0"/>
              <a:t>DA to CP: CCS requires lots of land, trades off with food production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886200" y="1801368"/>
            <a:ext cx="749808" cy="33223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241" y="2286000"/>
            <a:ext cx="8477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241" y="2743200"/>
            <a:ext cx="8477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241" y="3276600"/>
            <a:ext cx="8477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16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7473</TotalTime>
  <Words>490</Words>
  <Application>Microsoft Office PowerPoint</Application>
  <PresentationFormat>On-screen Show (4:3)</PresentationFormat>
  <Paragraphs>47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Wingdings</vt:lpstr>
      <vt:lpstr>Angles</vt:lpstr>
      <vt:lpstr>Counterplans</vt:lpstr>
      <vt:lpstr>Preparing a counterplan</vt:lpstr>
      <vt:lpstr>Overview</vt:lpstr>
      <vt:lpstr>Types of counterplans</vt:lpstr>
      <vt:lpstr>Practice</vt:lpstr>
      <vt:lpstr>Responding to counterplans</vt:lpstr>
      <vt:lpstr>Types of responses</vt:lpstr>
      <vt:lpstr>Example Responses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Counterplans</dc:title>
  <dc:creator>Policy Account  for Debate</dc:creator>
  <cp:lastModifiedBy>Jim Climb the Mountain</cp:lastModifiedBy>
  <cp:revision>11</cp:revision>
  <dcterms:created xsi:type="dcterms:W3CDTF">2010-05-18T06:18:16Z</dcterms:created>
  <dcterms:modified xsi:type="dcterms:W3CDTF">2022-07-09T06:10:25Z</dcterms:modified>
</cp:coreProperties>
</file>