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1" r:id="rId3"/>
    <p:sldId id="318" r:id="rId4"/>
    <p:sldId id="320" r:id="rId5"/>
    <p:sldId id="319" r:id="rId6"/>
    <p:sldId id="382" r:id="rId7"/>
    <p:sldId id="301" r:id="rId8"/>
    <p:sldId id="298" r:id="rId9"/>
    <p:sldId id="305" r:id="rId10"/>
    <p:sldId id="306" r:id="rId11"/>
    <p:sldId id="302" r:id="rId12"/>
    <p:sldId id="303" r:id="rId13"/>
    <p:sldId id="304" r:id="rId14"/>
    <p:sldId id="383" r:id="rId15"/>
    <p:sldId id="384" r:id="rId16"/>
    <p:sldId id="389" r:id="rId17"/>
    <p:sldId id="385" r:id="rId18"/>
    <p:sldId id="390" r:id="rId19"/>
    <p:sldId id="386" r:id="rId20"/>
    <p:sldId id="387" r:id="rId21"/>
    <p:sldId id="388" r:id="rId22"/>
    <p:sldId id="369" r:id="rId23"/>
    <p:sldId id="374" r:id="rId24"/>
    <p:sldId id="371" r:id="rId25"/>
    <p:sldId id="372" r:id="rId26"/>
    <p:sldId id="3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Let’s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Now--DO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Someone ask a question!</a:t>
            </a:r>
          </a:p>
        </p:txBody>
      </p:sp>
    </p:spTree>
    <p:extLst>
      <p:ext uri="{BB962C8B-B14F-4D97-AF65-F5344CB8AC3E}">
        <p14:creationId xmlns:p14="http://schemas.microsoft.com/office/powerpoint/2010/main" val="16776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“You don’t have proof testing harms students in your speech do you?”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NO: “Why is testing a good idea.”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Answer as soon as possible (long pauses often imply lack of knowledge or hesitancy)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“Yes, Deena Jones in our first contention showed ______”</a:t>
            </a:r>
          </a:p>
          <a:p>
            <a:r>
              <a:rPr lang="en-US" sz="3200" dirty="0"/>
              <a:t>Tough Question? Answer quickly—then talk about good arguments for your side</a:t>
            </a:r>
          </a:p>
          <a:p>
            <a:r>
              <a:rPr lang="en-US" sz="3200" dirty="0"/>
              <a:t>“I don’t think so. What I do know is our second contention showed ______________.”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Someone present their Neg Case</a:t>
            </a:r>
          </a:p>
          <a:p>
            <a:r>
              <a:rPr lang="en-US" sz="3600" dirty="0"/>
              <a:t>Then everyone else asks questions as if they were the Aff debater.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DO A FOLLOW THE FLOW LD DEBATE!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sz="2800" b="1" cap="none" dirty="0">
                <a:latin typeface="Verdana" panose="020B0604030504040204" pitchFamily="34" charset="0"/>
              </a:rPr>
              <a:t>USING FLOWSHEETS </a:t>
            </a:r>
            <a:r>
              <a:rPr lang="en-US" altLang="en-US" sz="2800" b="1" cap="none" dirty="0">
                <a:solidFill>
                  <a:schemeClr val="tx1"/>
                </a:solidFill>
                <a:latin typeface="Verdana" panose="020B0604030504040204" pitchFamily="34" charset="0"/>
              </a:rPr>
              <a:t>AND SCRIPTS.</a:t>
            </a:r>
            <a:endParaRPr lang="en-US" altLang="en-US" cap="none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Length speeches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times?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your Scripts—they show you what you are supposed to do during the debate.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866A4F-B951-4017-850D-6F33480E3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5" y="3036304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PRESENT YOUR AFF CONTENTION</a:t>
            </a:r>
          </a:p>
          <a:p>
            <a:r>
              <a:rPr lang="en-US" sz="4000" b="1" dirty="0"/>
              <a:t>while NEG—FLOW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705241" y="20392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16241" y="20392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93B15-203A-4780-B253-B7CBE3B2DFA0}"/>
              </a:ext>
            </a:extLst>
          </p:cNvPr>
          <p:cNvSpPr txBox="1"/>
          <p:nvPr/>
        </p:nvSpPr>
        <p:spPr>
          <a:xfrm>
            <a:off x="616241" y="4789369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ACDBBC-9E95-4341-8917-31C7C682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870" y="3036304"/>
            <a:ext cx="4774126" cy="31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6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NEG SPEAKER: ASK THE AFF SPEAKER QUESTIONS.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minutes.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5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78B83A4-81D1-4586-89C4-23ABF4014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821" y="3500328"/>
            <a:ext cx="4774126" cy="31429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066246-FBF2-4A0C-AE38-759B3D43B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63" y="3500328"/>
            <a:ext cx="5762912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NEG PRESENT YOUR CONTENTION AND RESPONSES TO THE AFF CONTENTION</a:t>
            </a:r>
          </a:p>
          <a:p>
            <a:r>
              <a:rPr lang="en-US" sz="4000" b="1" dirty="0"/>
              <a:t>While AFF—FLOW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05724" y="258835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861347" y="2557995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ABD8A-0DF4-489C-9478-CAEAEB112EB8}"/>
              </a:ext>
            </a:extLst>
          </p:cNvPr>
          <p:cNvSpPr txBox="1"/>
          <p:nvPr/>
        </p:nvSpPr>
        <p:spPr>
          <a:xfrm>
            <a:off x="6782115" y="4789673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Read your Contention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You read the bolded words.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9C4BFBA-602E-418A-998B-6B7CFE4D1CC0}"/>
              </a:ext>
            </a:extLst>
          </p:cNvPr>
          <p:cNvSpPr/>
          <p:nvPr/>
        </p:nvSpPr>
        <p:spPr>
          <a:xfrm>
            <a:off x="1745711" y="2649723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82EAEF9-0B5E-427B-BD03-0FE25BB8F432}"/>
              </a:ext>
            </a:extLst>
          </p:cNvPr>
          <p:cNvSpPr/>
          <p:nvPr/>
        </p:nvSpPr>
        <p:spPr>
          <a:xfrm>
            <a:off x="2890088" y="26497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2E89C-4DBA-4B4A-8D30-2E5BD2267A7E}"/>
              </a:ext>
            </a:extLst>
          </p:cNvPr>
          <p:cNvSpPr txBox="1"/>
          <p:nvPr/>
        </p:nvSpPr>
        <p:spPr>
          <a:xfrm>
            <a:off x="818941" y="4900128"/>
            <a:ext cx="513742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 Aff Contention . . .” (respond)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483587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AFF SPEAKER: ASK THE NEG SPEAKER QUESTIONS.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minutes.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AFF REBUTTAL RESPOND TO NEG CASE AND DEFEND AFF CASE</a:t>
            </a:r>
          </a:p>
          <a:p>
            <a:r>
              <a:rPr lang="en-US" sz="2800" b="1" dirty="0"/>
              <a:t>While NEG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174675" y="235625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43923" y="235625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7A95D8-BEF4-4C4A-9F25-7FB7F89A7275}"/>
              </a:ext>
            </a:extLst>
          </p:cNvPr>
          <p:cNvSpPr txBox="1"/>
          <p:nvPr/>
        </p:nvSpPr>
        <p:spPr>
          <a:xfrm>
            <a:off x="6420630" y="4161624"/>
            <a:ext cx="506590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“Against their __________ Contention” (respond)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3233687" y="247051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4265964" y="246791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BF89F5-09CC-45C6-9F50-F1FE4280DEB6}"/>
              </a:ext>
            </a:extLst>
          </p:cNvPr>
          <p:cNvSpPr txBox="1"/>
          <p:nvPr/>
        </p:nvSpPr>
        <p:spPr>
          <a:xfrm>
            <a:off x="600069" y="4446034"/>
            <a:ext cx="541483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aff contention ____ still stands (respond to neg </a:t>
            </a:r>
            <a:r>
              <a:rPr lang="en-US" sz="3200" b="1" dirty="0" err="1">
                <a:solidFill>
                  <a:schemeClr val="bg1"/>
                </a:solidFill>
              </a:rPr>
              <a:t>args</a:t>
            </a:r>
            <a:r>
              <a:rPr lang="en-US" sz="3200" b="1" dirty="0">
                <a:solidFill>
                  <a:schemeClr val="bg1"/>
                </a:solidFill>
              </a:rPr>
              <a:t> and defend your contention)</a:t>
            </a:r>
          </a:p>
        </p:txBody>
      </p:sp>
    </p:spTree>
    <p:extLst>
      <p:ext uri="{BB962C8B-B14F-4D97-AF65-F5344CB8AC3E}">
        <p14:creationId xmlns:p14="http://schemas.microsoft.com/office/powerpoint/2010/main" val="12374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PREPARING FOR DEBATES!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Do the Prepare Steps on the Web Page before each class.</a:t>
            </a:r>
          </a:p>
        </p:txBody>
      </p:sp>
    </p:spTree>
    <p:extLst>
      <p:ext uri="{BB962C8B-B14F-4D97-AF65-F5344CB8AC3E}">
        <p14:creationId xmlns:p14="http://schemas.microsoft.com/office/powerpoint/2010/main" val="14266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NEG REBUTTAL SHOW YOU WON NEG CASE AND DEFEATED AFF CASE</a:t>
            </a:r>
          </a:p>
          <a:p>
            <a:r>
              <a:rPr lang="en-US" sz="2800" b="1" dirty="0"/>
              <a:t>While AFF PREPS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314948" y="2470508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199302" y="2470507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4236798" y="248190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52CCEC5-0765-4932-9761-B4F53119E348}"/>
              </a:ext>
            </a:extLst>
          </p:cNvPr>
          <p:cNvSpPr/>
          <p:nvPr/>
        </p:nvSpPr>
        <p:spPr>
          <a:xfrm>
            <a:off x="5374423" y="24705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D7FC68-1846-4634-B8C1-45349BA2E98D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our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Aff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12369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AFF REBUTTAL SHOW YOU WON AFF CASE AND DEFEATED NEG CASE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481015" y="249329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2E975-59BE-4B14-BFE4-BD8A190F7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4" y="3343896"/>
            <a:ext cx="5762912" cy="31429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59915E-499E-42B2-8A09-063F19CFA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30" y="3343896"/>
            <a:ext cx="4774126" cy="3142966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8A65F820-2A30-4F8A-AE0A-67EA6F94D4E3}"/>
              </a:ext>
            </a:extLst>
          </p:cNvPr>
          <p:cNvSpPr/>
          <p:nvPr/>
        </p:nvSpPr>
        <p:spPr>
          <a:xfrm>
            <a:off x="5415114" y="249329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EC98BB-7ACE-4407-9811-6A51D34AF477}"/>
              </a:ext>
            </a:extLst>
          </p:cNvPr>
          <p:cNvSpPr txBox="1"/>
          <p:nvPr/>
        </p:nvSpPr>
        <p:spPr>
          <a:xfrm>
            <a:off x="934658" y="4874553"/>
            <a:ext cx="1067918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My Name is _____________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won the aff contention because I showed _____”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“I defeated the neg contention because I showed _____”</a:t>
            </a:r>
          </a:p>
        </p:txBody>
      </p:sp>
    </p:spTree>
    <p:extLst>
      <p:ext uri="{BB962C8B-B14F-4D97-AF65-F5344CB8AC3E}">
        <p14:creationId xmlns:p14="http://schemas.microsoft.com/office/powerpoint/2010/main" val="26168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 PRO DEFEND YOUR PRO CONTENTION</a:t>
            </a:r>
          </a:p>
          <a:p>
            <a:r>
              <a:rPr lang="en-US" sz="3600" b="1" dirty="0"/>
              <a:t>2’S—FLOW 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2914358" y="2024931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057130" y="202493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DD0A84-10F4-49D0-9EA9-B351BFF46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FB2744-D0DD-4F9E-B313-656EC72B1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580C96-36E7-4C52-A4E2-13705B548507}"/>
              </a:ext>
            </a:extLst>
          </p:cNvPr>
          <p:cNvSpPr txBox="1"/>
          <p:nvPr/>
        </p:nvSpPr>
        <p:spPr>
          <a:xfrm>
            <a:off x="5199902" y="1855062"/>
            <a:ext cx="6469183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Note Everyone should continue to flow all of the speeches to the very end!</a:t>
            </a:r>
          </a:p>
        </p:txBody>
      </p:sp>
    </p:spTree>
    <p:extLst>
      <p:ext uri="{BB962C8B-B14F-4D97-AF65-F5344CB8AC3E}">
        <p14:creationId xmlns:p14="http://schemas.microsoft.com/office/powerpoint/2010/main" val="42443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CON DEFEND YOUR CON CONTENTION</a:t>
            </a:r>
          </a:p>
          <a:p>
            <a:r>
              <a:rPr lang="en-US" sz="3600" b="1" dirty="0"/>
              <a:t>2’S—FLOW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021918" y="194698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8830346" y="198677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199FE4-3152-412F-B8CC-B845A9CEC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131839-21BD-4467-9077-910C80BBB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01507" y="227968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PRO SHOW YOUR PREVIOUS ARGUMENTS WIN EACH CONTENTION (avoid new arguments)</a:t>
            </a:r>
          </a:p>
          <a:p>
            <a:r>
              <a:rPr lang="en-US" sz="3600" b="1" dirty="0"/>
              <a:t>2 CON—FLOW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5099921" y="219018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006796" y="2154878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38A18B-A599-48B4-AB55-E3D46E2EE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ED994B-EB8E-4FBB-9B41-CD5B53552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64AF7794-8B3E-42E0-9D23-7E82F687EB4F}"/>
              </a:ext>
            </a:extLst>
          </p:cNvPr>
          <p:cNvSpPr/>
          <p:nvPr/>
        </p:nvSpPr>
        <p:spPr>
          <a:xfrm>
            <a:off x="9997934" y="2090546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4601DD4-CBD5-4BEB-94D0-D2E7D2A7EF59}"/>
              </a:ext>
            </a:extLst>
          </p:cNvPr>
          <p:cNvSpPr/>
          <p:nvPr/>
        </p:nvSpPr>
        <p:spPr>
          <a:xfrm>
            <a:off x="11091059" y="2090546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3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CON SHOW YOUR PREVIOUS ARGUMENTS WIN EACH CONTENTION (avoid new arguments)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5129795" y="200606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BC087C-2D8E-4FA5-ACEE-1513617B2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304165-B7AD-40E3-8A17-DBB85EA58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BB1B079B-DC35-4449-BABE-5673097AA554}"/>
              </a:ext>
            </a:extLst>
          </p:cNvPr>
          <p:cNvSpPr/>
          <p:nvPr/>
        </p:nvSpPr>
        <p:spPr>
          <a:xfrm>
            <a:off x="11064472" y="206334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TIME FOR FEEDBACK!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E131F-56EC-433A-AA1E-B99FD85A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THEN—LET’S DO A SECOND DEBATE WITH THOSE WHO DIDN’T DO DEBATE IN THIS FIRST DEBATE.</a:t>
            </a:r>
          </a:p>
        </p:txBody>
      </p:sp>
    </p:spTree>
    <p:extLst>
      <p:ext uri="{BB962C8B-B14F-4D97-AF65-F5344CB8AC3E}">
        <p14:creationId xmlns:p14="http://schemas.microsoft.com/office/powerpoint/2010/main" val="314744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789464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SHOW YOUR FLOWSHEETS!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0D5AAA-13DD-4AE6-9C5B-E989B94F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5200"/>
            <a:ext cx="12192000" cy="460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2357306" y="230587"/>
            <a:ext cx="872763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SHOW YOUR CASES AND REBUTTALS!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24CD4-A9E1-49DD-8DDA-BC10A179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541" y="1052929"/>
            <a:ext cx="4937561" cy="55744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9378F4-289B-4031-B57F-36542F91B21D}"/>
              </a:ext>
            </a:extLst>
          </p:cNvPr>
          <p:cNvSpPr txBox="1"/>
          <p:nvPr/>
        </p:nvSpPr>
        <p:spPr>
          <a:xfrm>
            <a:off x="8358293" y="1727200"/>
            <a:ext cx="34069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 done?</a:t>
            </a:r>
          </a:p>
          <a:p>
            <a:endParaRPr lang="en-US" sz="2400" b="1" dirty="0"/>
          </a:p>
          <a:p>
            <a:r>
              <a:rPr lang="en-US" sz="2400" b="1" dirty="0"/>
              <a:t>Get the Short File—you are hereby using the Contentions and Rebuttals in that file.</a:t>
            </a:r>
          </a:p>
        </p:txBody>
      </p:sp>
    </p:spTree>
    <p:extLst>
      <p:ext uri="{BB962C8B-B14F-4D97-AF65-F5344CB8AC3E}">
        <p14:creationId xmlns:p14="http://schemas.microsoft.com/office/powerpoint/2010/main" val="14074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04711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SHOW YOUR SCRIPTS!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1337EB-F957-4596-9A89-88B4954C1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769" y="1059896"/>
            <a:ext cx="4411795" cy="55675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32C31A-B96C-4EED-8BAB-0E4B0801F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851" y="1053208"/>
            <a:ext cx="4699380" cy="55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BEFORE WE START THE FOLLOW THE FLOW DEBATES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4800" b="1" dirty="0"/>
              <a:t>WE ARE GOING TO LEARN AND PRACTICE CROSS-EXAMINATION.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8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CROSS-EXAMINATION IS TIME TO 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3 minutes where . . . </a:t>
            </a:r>
          </a:p>
          <a:p>
            <a:r>
              <a:rPr lang="en-US" sz="3600" dirty="0"/>
              <a:t>The Neg asks the Aff speaker questions</a:t>
            </a:r>
          </a:p>
          <a:p>
            <a:r>
              <a:rPr lang="en-US" sz="3600" dirty="0"/>
              <a:t>Then</a:t>
            </a:r>
          </a:p>
          <a:p>
            <a:r>
              <a:rPr lang="en-US" sz="3600" dirty="0"/>
              <a:t>The Aff asks the Neg speaker questions.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YOU’RE GOING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1 Aff—present one argument (not contention) . . . </a:t>
            </a:r>
          </a:p>
          <a:p>
            <a:r>
              <a:rPr lang="en-US" sz="3600" dirty="0"/>
              <a:t>Then the Neg asks questions</a:t>
            </a:r>
          </a:p>
          <a:p>
            <a:r>
              <a:rPr lang="en-US" sz="3600" dirty="0"/>
              <a:t>For this group activity—everyone but the Aff speaker can and should ask questions.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Ask your question</a:t>
            </a:r>
          </a:p>
          <a:p>
            <a:r>
              <a:rPr lang="en-US" sz="3600" dirty="0"/>
              <a:t>The debater answers</a:t>
            </a:r>
          </a:p>
          <a:p>
            <a:r>
              <a:rPr lang="en-US" sz="3600" dirty="0"/>
              <a:t>YES—ask a follow-up question.</a:t>
            </a:r>
          </a:p>
        </p:txBody>
      </p:sp>
    </p:spTree>
    <p:extLst>
      <p:ext uri="{BB962C8B-B14F-4D97-AF65-F5344CB8AC3E}">
        <p14:creationId xmlns:p14="http://schemas.microsoft.com/office/powerpoint/2010/main" val="38609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734</TotalTime>
  <Words>676</Words>
  <Application>Microsoft Office PowerPoint</Application>
  <PresentationFormat>Widescreen</PresentationFormat>
  <Paragraphs>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Corbel</vt:lpstr>
      <vt:lpstr>Tahoma</vt:lpstr>
      <vt:lpstr>Verdana</vt:lpstr>
      <vt:lpstr>Wingdings</vt:lpstr>
      <vt:lpstr>Banded</vt:lpstr>
      <vt:lpstr>Let’s debate!</vt:lpstr>
      <vt:lpstr>PREPARING FOR DEBATES!</vt:lpstr>
      <vt:lpstr>PowerPoint Presentation</vt:lpstr>
      <vt:lpstr>PowerPoint Presentation</vt:lpstr>
      <vt:lpstr>PowerPoint Presentation</vt:lpstr>
      <vt:lpstr>BEFORE WE START THE FOLLOW THE FLOW DEBATES . . . </vt:lpstr>
      <vt:lpstr>CROSS-EXAMINATION IS TIME TO Ask and answer questions</vt:lpstr>
      <vt:lpstr>YOU’RE GOING TO DO IT!</vt:lpstr>
      <vt:lpstr>HOW TO DO IT!</vt:lpstr>
      <vt:lpstr>Now--DO IT!</vt:lpstr>
      <vt:lpstr>TIPS FOR ASKING</vt:lpstr>
      <vt:lpstr>TIPS FOR answering</vt:lpstr>
      <vt:lpstr>Do it again!</vt:lpstr>
      <vt:lpstr>DO A FOLLOW THE FLOW LD DEBATE! USING FLOWSHEETS AND SCRIPTS.</vt:lpstr>
      <vt:lpstr>PowerPoint Presentation</vt:lpstr>
      <vt:lpstr>NEG SPEAKER: ASK THE AFF SPEAKER QUESTIONS.</vt:lpstr>
      <vt:lpstr>PowerPoint Presentation</vt:lpstr>
      <vt:lpstr>AFF SPEAKER: ASK THE NEG SPEAKER QUESTIONS.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FOR FEEDBACK!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233</cp:revision>
  <dcterms:created xsi:type="dcterms:W3CDTF">2019-10-15T19:44:54Z</dcterms:created>
  <dcterms:modified xsi:type="dcterms:W3CDTF">2021-10-11T06:51:49Z</dcterms:modified>
</cp:coreProperties>
</file>