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2" r:id="rId12"/>
    <p:sldId id="290" r:id="rId13"/>
    <p:sldId id="293" r:id="rId14"/>
    <p:sldId id="291" r:id="rId15"/>
    <p:sldId id="29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296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3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6D9B3381-2194-4062-AAD9-F170AA55D06C}" type="datetimeFigureOut">
              <a:rPr lang="en-US" smtClean="0"/>
              <a:pPr/>
              <a:t>8/15/2021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FC1BF5B3-6797-48E0-97A5-3923418683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4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E971-5924-4354-9A12-863B3667C7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Let’s debate!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43E55-B08D-4B35-AD74-21B182454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Experienced Elementary Lab</a:t>
            </a:r>
          </a:p>
          <a:p>
            <a:r>
              <a:rPr lang="en-US" dirty="0"/>
              <a:t>Jim Hanson</a:t>
            </a:r>
          </a:p>
        </p:txBody>
      </p:sp>
    </p:spTree>
    <p:extLst>
      <p:ext uri="{BB962C8B-B14F-4D97-AF65-F5344CB8AC3E}">
        <p14:creationId xmlns:p14="http://schemas.microsoft.com/office/powerpoint/2010/main" val="215232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Rhetorical persuasion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Logos:</a:t>
            </a:r>
          </a:p>
          <a:p>
            <a:pPr lvl="3"/>
            <a:r>
              <a:rPr lang="en-US" sz="2600" b="1" dirty="0"/>
              <a:t>What is logic and reason?</a:t>
            </a:r>
          </a:p>
          <a:p>
            <a:pPr lvl="3"/>
            <a:r>
              <a:rPr lang="en-US" sz="2600" b="1" dirty="0"/>
              <a:t>How can add logos to your arguments?</a:t>
            </a:r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48731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3200" b="1" dirty="0"/>
          </a:p>
          <a:p>
            <a:r>
              <a:rPr lang="en-US" sz="3200" b="1" dirty="0"/>
              <a:t>Using the topic you debated earlier today, make an argument using logos</a:t>
            </a:r>
          </a:p>
          <a:p>
            <a:endParaRPr lang="en-US" sz="3200" b="1" dirty="0"/>
          </a:p>
          <a:p>
            <a:r>
              <a:rPr lang="en-US" sz="3200" b="1" dirty="0"/>
              <a:t>Spend 5 minutes preparing, then we’ll share what our arguments</a:t>
            </a:r>
          </a:p>
          <a:p>
            <a:endParaRPr lang="en-US" sz="3200" b="1" dirty="0"/>
          </a:p>
          <a:p>
            <a:r>
              <a:rPr lang="en-US" sz="3200" b="1" dirty="0"/>
              <a:t>Explain why you think your argument uses logos well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69302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Rhetorical persuasion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Pathos:</a:t>
            </a:r>
          </a:p>
          <a:p>
            <a:pPr lvl="3"/>
            <a:r>
              <a:rPr lang="en-US" sz="2600" b="1" dirty="0"/>
              <a:t>What is emotion? What are values? </a:t>
            </a:r>
          </a:p>
          <a:p>
            <a:pPr lvl="3"/>
            <a:r>
              <a:rPr lang="en-US" sz="2600" b="1" dirty="0"/>
              <a:t>Why would an emotional appeal be persuasive? </a:t>
            </a:r>
          </a:p>
          <a:p>
            <a:pPr lvl="3"/>
            <a:r>
              <a:rPr lang="en-US" sz="2600" b="1" dirty="0"/>
              <a:t>How can you use pathos in your arguments?</a:t>
            </a:r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824510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3200" b="1" dirty="0"/>
          </a:p>
          <a:p>
            <a:r>
              <a:rPr lang="en-US" sz="3200" b="1" dirty="0"/>
              <a:t>Using the topic you debated earlier today, make an argument using pathos</a:t>
            </a:r>
          </a:p>
          <a:p>
            <a:endParaRPr lang="en-US" sz="3200" b="1" dirty="0"/>
          </a:p>
          <a:p>
            <a:r>
              <a:rPr lang="en-US" sz="3200" b="1" dirty="0"/>
              <a:t>Spend 5 minutes preparing, then we’ll share what our arguments</a:t>
            </a:r>
          </a:p>
          <a:p>
            <a:endParaRPr lang="en-US" sz="3200" b="1" dirty="0"/>
          </a:p>
          <a:p>
            <a:r>
              <a:rPr lang="en-US" sz="3200" b="1" dirty="0"/>
              <a:t>Explain why you think your argument uses pathos well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5306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Rhetorical persuasion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Ethos:</a:t>
            </a:r>
          </a:p>
          <a:p>
            <a:pPr lvl="3"/>
            <a:r>
              <a:rPr lang="en-US" sz="2600" b="1" dirty="0"/>
              <a:t>What is credibility? What is character?</a:t>
            </a:r>
          </a:p>
          <a:p>
            <a:pPr lvl="3"/>
            <a:r>
              <a:rPr lang="en-US" sz="2600" b="1" dirty="0"/>
              <a:t>Why does credibility matter? </a:t>
            </a:r>
          </a:p>
          <a:p>
            <a:pPr lvl="3"/>
            <a:r>
              <a:rPr lang="en-US" sz="2600" b="1" dirty="0"/>
              <a:t>How can you use ethos in your arguments?</a:t>
            </a:r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41988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3200" b="1" dirty="0"/>
          </a:p>
          <a:p>
            <a:r>
              <a:rPr lang="en-US" sz="3200" b="1" dirty="0"/>
              <a:t>Using the topic you debated earlier today, make an argument using ethos</a:t>
            </a:r>
          </a:p>
          <a:p>
            <a:endParaRPr lang="en-US" sz="3200" b="1" dirty="0"/>
          </a:p>
          <a:p>
            <a:r>
              <a:rPr lang="en-US" sz="3200" b="1" dirty="0"/>
              <a:t>Spend 5 minutes preparing, then we’ll share what our arguments</a:t>
            </a:r>
          </a:p>
          <a:p>
            <a:endParaRPr lang="en-US" sz="3200" b="1" dirty="0"/>
          </a:p>
          <a:p>
            <a:r>
              <a:rPr lang="en-US" sz="3200" b="1" dirty="0"/>
              <a:t>Explain why you think your argument </a:t>
            </a:r>
            <a:r>
              <a:rPr lang="en-US" sz="3200" b="1"/>
              <a:t>uses ethos </a:t>
            </a:r>
            <a:r>
              <a:rPr lang="en-US" sz="3200" b="1" dirty="0"/>
              <a:t>well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5738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Stronger support for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There are different ways you can strengthen your arguments with support</a:t>
            </a:r>
            <a:br>
              <a:rPr lang="en-US" sz="3200" b="1" dirty="0"/>
            </a:b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4381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/>
          </a:p>
          <a:p>
            <a:r>
              <a:rPr lang="en-US" sz="3200" b="1" dirty="0"/>
              <a:t>What do you think makes an argument strong?</a:t>
            </a:r>
          </a:p>
          <a:p>
            <a:endParaRPr lang="en-US" sz="3200" b="1" dirty="0"/>
          </a:p>
          <a:p>
            <a:r>
              <a:rPr lang="en-US" sz="3200" b="1" dirty="0"/>
              <a:t>What kind of support do you think arguments need?</a:t>
            </a:r>
          </a:p>
        </p:txBody>
      </p:sp>
    </p:spTree>
    <p:extLst>
      <p:ext uri="{BB962C8B-B14F-4D97-AF65-F5344CB8AC3E}">
        <p14:creationId xmlns:p14="http://schemas.microsoft.com/office/powerpoint/2010/main" val="422376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Stronger support for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1) Evidence as Strong Support </a:t>
            </a:r>
          </a:p>
          <a:p>
            <a:endParaRPr lang="en-US" sz="3200" b="1" dirty="0"/>
          </a:p>
          <a:p>
            <a:r>
              <a:rPr lang="en-US" sz="3200" b="1" dirty="0"/>
              <a:t>Backing your claims with good evidence can help you make more persuasive arguments </a:t>
            </a:r>
            <a:br>
              <a:rPr lang="en-US" sz="3200" b="1" dirty="0"/>
            </a:b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02501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/>
          </a:p>
          <a:p>
            <a:r>
              <a:rPr lang="en-US" sz="3200" b="1" dirty="0"/>
              <a:t>What makes good evidence?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87137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Evidence as strong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Sources:</a:t>
            </a:r>
          </a:p>
          <a:p>
            <a:pPr lvl="3"/>
            <a:r>
              <a:rPr lang="en-US" sz="2600" b="1" dirty="0"/>
              <a:t>What makes a good source?</a:t>
            </a:r>
          </a:p>
          <a:p>
            <a:pPr lvl="3"/>
            <a:r>
              <a:rPr lang="en-US" sz="2600" b="1" dirty="0"/>
              <a:t>What makes someone a credible source?</a:t>
            </a:r>
          </a:p>
          <a:p>
            <a:pPr lvl="3"/>
            <a:r>
              <a:rPr lang="en-US" sz="2600" b="1" dirty="0"/>
              <a:t>What makes someone a biased source?</a:t>
            </a:r>
          </a:p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68081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Evidence as strong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Statistics:</a:t>
            </a:r>
          </a:p>
          <a:p>
            <a:pPr lvl="3"/>
            <a:r>
              <a:rPr lang="en-US" sz="2600" b="1" dirty="0"/>
              <a:t>Why are statistics important?</a:t>
            </a:r>
          </a:p>
          <a:p>
            <a:pPr lvl="3"/>
            <a:r>
              <a:rPr lang="en-US" sz="2600" b="1" dirty="0"/>
              <a:t>How can you tell where a statistic comes from?</a:t>
            </a:r>
          </a:p>
          <a:p>
            <a:pPr lvl="3"/>
            <a:r>
              <a:rPr lang="en-US" sz="2600" b="1" dirty="0"/>
              <a:t>Can statistics be biased?</a:t>
            </a:r>
          </a:p>
          <a:p>
            <a:endParaRPr lang="en-US" sz="3200" b="1" dirty="0"/>
          </a:p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7894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z="3200" b="1" dirty="0"/>
          </a:p>
          <a:p>
            <a:r>
              <a:rPr lang="en-US" sz="3200" b="1" dirty="0"/>
              <a:t>Using the topic you debated earlier today, find evidence to support the side of the debate you were on</a:t>
            </a:r>
          </a:p>
          <a:p>
            <a:endParaRPr lang="en-US" sz="3200" b="1" dirty="0"/>
          </a:p>
          <a:p>
            <a:r>
              <a:rPr lang="en-US" sz="3200" b="1" dirty="0"/>
              <a:t>Spend 10 minutes researching, then we’ll share what we found</a:t>
            </a:r>
          </a:p>
          <a:p>
            <a:endParaRPr lang="en-US" sz="3200" b="1" dirty="0"/>
          </a:p>
          <a:p>
            <a:r>
              <a:rPr lang="en-US" sz="3200" b="1" dirty="0"/>
              <a:t>Explain why you think your evidence is strong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45563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ADA3B-D786-4BD3-85F5-BD168D74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Stronger support for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93F0-F97E-4234-BD72-8CE5118CD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2) Rhetorical Persuasion as Strong Support </a:t>
            </a:r>
          </a:p>
          <a:p>
            <a:endParaRPr lang="en-US" sz="3200" b="1" dirty="0"/>
          </a:p>
          <a:p>
            <a:r>
              <a:rPr lang="en-US" sz="3200" b="1" dirty="0"/>
              <a:t>The Rhetorical Triangle:</a:t>
            </a:r>
          </a:p>
          <a:p>
            <a:pPr lvl="2"/>
            <a:r>
              <a:rPr lang="en-US" sz="2800" b="1" dirty="0"/>
              <a:t>Logos = appeal to reason or logic</a:t>
            </a:r>
            <a:br>
              <a:rPr lang="en-US" sz="2800" b="1" dirty="0"/>
            </a:br>
            <a:endParaRPr lang="en-US" sz="2800" b="1" dirty="0"/>
          </a:p>
          <a:p>
            <a:pPr lvl="2"/>
            <a:r>
              <a:rPr lang="en-US" sz="2800" b="1" dirty="0"/>
              <a:t>Pathos = appeal to emotion or values </a:t>
            </a:r>
            <a:br>
              <a:rPr lang="en-US" sz="2800" b="1" dirty="0"/>
            </a:br>
            <a:endParaRPr lang="en-US" sz="2800" b="1" dirty="0"/>
          </a:p>
          <a:p>
            <a:pPr lvl="2"/>
            <a:r>
              <a:rPr lang="en-US" sz="2800" b="1" dirty="0"/>
              <a:t>Ethos = appeal to credibility or character</a:t>
            </a:r>
          </a:p>
        </p:txBody>
      </p:sp>
    </p:spTree>
    <p:extLst>
      <p:ext uri="{BB962C8B-B14F-4D97-AF65-F5344CB8AC3E}">
        <p14:creationId xmlns:p14="http://schemas.microsoft.com/office/powerpoint/2010/main" val="89600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616</TotalTime>
  <Words>383</Words>
  <Application>Microsoft Office PowerPoint</Application>
  <PresentationFormat>Widescreen</PresentationFormat>
  <Paragraphs>83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Tahoma</vt:lpstr>
      <vt:lpstr>Wingdings</vt:lpstr>
      <vt:lpstr>Banded</vt:lpstr>
      <vt:lpstr>Let’s debate!</vt:lpstr>
      <vt:lpstr>Stronger support for arguments</vt:lpstr>
      <vt:lpstr>Review</vt:lpstr>
      <vt:lpstr>Stronger support for arguments</vt:lpstr>
      <vt:lpstr>Review</vt:lpstr>
      <vt:lpstr>Evidence as strong support</vt:lpstr>
      <vt:lpstr>Evidence as strong support</vt:lpstr>
      <vt:lpstr>Practice!</vt:lpstr>
      <vt:lpstr>Stronger support for arguments</vt:lpstr>
      <vt:lpstr>Rhetorical persuasion</vt:lpstr>
      <vt:lpstr>Practice!</vt:lpstr>
      <vt:lpstr>Rhetorical persuasion</vt:lpstr>
      <vt:lpstr>Practice!</vt:lpstr>
      <vt:lpstr>Rhetorical persuasion</vt:lpstr>
      <vt:lpstr>Practice!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debate!</dc:title>
  <dc:creator>Jim Climb the Mountain</dc:creator>
  <cp:lastModifiedBy>Aniko Roachau</cp:lastModifiedBy>
  <cp:revision>119</cp:revision>
  <dcterms:created xsi:type="dcterms:W3CDTF">2019-10-15T19:44:54Z</dcterms:created>
  <dcterms:modified xsi:type="dcterms:W3CDTF">2021-08-16T01:44:41Z</dcterms:modified>
</cp:coreProperties>
</file>