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560" y="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e4f6abc78b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e4f6abc78b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4f6abc78b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e4f6abc78b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e4f6abc78b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e4f6abc78b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3394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4f6abc78b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4f6abc78b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4f6abc78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4f6abc78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4f6abc78b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4f6abc78b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4f6abc78b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e4f6abc78b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4f6abc78b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4f6abc78b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4f6abc78b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e4f6abc78b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e4f6abc78b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e4f6abc78b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e4f6abc78b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e4f6abc78b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Stronger Support for Arguments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Logos?</a:t>
            </a:r>
            <a:endParaRPr dirty="0"/>
          </a:p>
        </p:txBody>
      </p:sp>
      <p:sp>
        <p:nvSpPr>
          <p:cNvPr id="191" name="Google Shape;191;p2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Logos = Logical Appeal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Convince the audience by using facts and reasoning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Examples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This statistic proves that our side decreases poverty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 Switzerland, Universal Basic Income programs increased people’s happiness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According to the Seattle Times, more ferry crossings increased tourism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to strengthen Logos</a:t>
            </a:r>
            <a:endParaRPr dirty="0"/>
          </a:p>
        </p:txBody>
      </p:sp>
      <p:sp>
        <p:nvSpPr>
          <p:cNvPr id="197" name="Google Shape;197;p2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/>
              <a:t>Provide commentary for your evidence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Don’t just say “40%,” explain why that’s relevant.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On this note, make sure to explain your evidence if its complicated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Use better sources (again!)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Academic sources will be more specific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Newer sources are almost always better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These form the rhetorical triangle 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BB56A7-2FB9-47AF-B136-C7B4C80AC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322" y="1308265"/>
            <a:ext cx="4481421" cy="3604889"/>
          </a:xfrm>
          <a:prstGeom prst="rect">
            <a:avLst/>
          </a:prstGeom>
        </p:spPr>
      </p:pic>
      <p:sp>
        <p:nvSpPr>
          <p:cNvPr id="203" name="Google Shape;203;p2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4163077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6059-5013-4E1C-8675-50899FAD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721F4-8EA8-4F48-8045-2C8413EF3D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Make an argument (about anything) and use all three parts of the triangle in your AREI to make the strongest argument</a:t>
            </a:r>
          </a:p>
          <a:p>
            <a:r>
              <a:rPr lang="en-US" sz="1600" dirty="0"/>
              <a:t>After this we will pair off and read/respond to each argument </a:t>
            </a:r>
          </a:p>
          <a:p>
            <a:pPr lvl="1"/>
            <a:r>
              <a:rPr lang="en-US" sz="1400" dirty="0"/>
              <a:t>Make sure your response attacks all three parts, and use the triangle for form your </a:t>
            </a:r>
            <a:r>
              <a:rPr lang="en-US" sz="1400"/>
              <a:t>own responses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56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Rhetorical Triangle: Ethos, Pathos, and Logos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Ethos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Ethos?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Ethos = Ethical Appeal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Convince the audience of your source’s credibility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Examples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Academic authors are more credible than bloggers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Advocacy organizations might be biased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What are your sources qualifications?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to strengthen Ethos</a:t>
            </a:r>
            <a:endParaRPr dirty="0"/>
          </a:p>
        </p:txBody>
      </p:sp>
      <p:sp>
        <p:nvSpPr>
          <p:cNvPr id="151" name="Google Shape;151;p1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Have better sources!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Search Engines: Google Scholar + JSTOR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If you can’t access an article, copy the “DOI number” or use SciHub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Explain your source’s qualifications in case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Not “Dr. Hayes,” but “Dr. Joseph Hayes, who is a professor of economics at Cornell University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Pathos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Pathos?</a:t>
            </a:r>
            <a:endParaRPr dirty="0"/>
          </a:p>
        </p:txBody>
      </p:sp>
      <p:sp>
        <p:nvSpPr>
          <p:cNvPr id="168" name="Google Shape;168;p20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Pathos = Emotional Appeal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Persuade the audience by appealing to their emotions and personal interests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Examples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Death is bad and we should avoid it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Homeless people are suffering and so we should help them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Everybody knows what a difference having more money would make in their life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to strengthen Pathos</a:t>
            </a:r>
            <a:endParaRPr dirty="0"/>
          </a:p>
        </p:txBody>
      </p:sp>
      <p:sp>
        <p:nvSpPr>
          <p:cNvPr id="174" name="Google Shape;174;p2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Make your examples true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Hypothetical examples can be easily dismissed, but it's harder to dismiss lived experiences.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Connect the big-picture to relatable things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Regular people don’t care about the national debt - Tell the judge how it affects their day-to-day life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Logos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364</Words>
  <Application>Microsoft Office PowerPoint</Application>
  <PresentationFormat>On-screen Show (16:9)</PresentationFormat>
  <Paragraphs>49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Nunito</vt:lpstr>
      <vt:lpstr>Shift</vt:lpstr>
      <vt:lpstr>Stronger Support for Arguments</vt:lpstr>
      <vt:lpstr>Rhetorical Triangle: Ethos, Pathos, and Logos</vt:lpstr>
      <vt:lpstr>Ethos</vt:lpstr>
      <vt:lpstr>What is Ethos?</vt:lpstr>
      <vt:lpstr>How to strengthen Ethos</vt:lpstr>
      <vt:lpstr>Pathos</vt:lpstr>
      <vt:lpstr>What is Pathos?</vt:lpstr>
      <vt:lpstr>How to strengthen Pathos</vt:lpstr>
      <vt:lpstr>Logos</vt:lpstr>
      <vt:lpstr>What is Logos?</vt:lpstr>
      <vt:lpstr>How to strengthen Logos</vt:lpstr>
      <vt:lpstr>These form the rhetorical triangle 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Stronger Support for Arguments</dc:title>
  <cp:lastModifiedBy>Aniko Roachau</cp:lastModifiedBy>
  <cp:revision>1</cp:revision>
  <dcterms:modified xsi:type="dcterms:W3CDTF">2021-08-16T01:44:08Z</dcterms:modified>
</cp:coreProperties>
</file>