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1" r:id="rId3"/>
    <p:sldId id="298" r:id="rId4"/>
    <p:sldId id="305" r:id="rId5"/>
    <p:sldId id="302" r:id="rId6"/>
    <p:sldId id="303" r:id="rId7"/>
    <p:sldId id="304" r:id="rId8"/>
    <p:sldId id="306" r:id="rId9"/>
    <p:sldId id="307" r:id="rId10"/>
    <p:sldId id="30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5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116" y="5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4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3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7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3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54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1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8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8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8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6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6D9B3381-2194-4062-AAD9-F170AA55D06C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FC1BF5B3-6797-48E0-97A5-3923418683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49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2E971-5924-4354-9A12-863B3667C7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Question and answer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43E55-B08D-4B35-AD74-21B1824549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Jim Hanson</a:t>
            </a:r>
          </a:p>
        </p:txBody>
      </p:sp>
    </p:spTree>
    <p:extLst>
      <p:ext uri="{BB962C8B-B14F-4D97-AF65-F5344CB8AC3E}">
        <p14:creationId xmlns:p14="http://schemas.microsoft.com/office/powerpoint/2010/main" val="215232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670D3-836D-4054-89C1-7DFB4791B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17560-4470-419B-B33B-625D59D5C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Ask questions game- two students will go for 3 minutes- one will start by asking a question and the other must respond with </a:t>
            </a:r>
            <a:r>
              <a:rPr lang="en-US" sz="2400"/>
              <a:t>a question</a:t>
            </a:r>
          </a:p>
          <a:p>
            <a:endParaRPr lang="en-US" sz="2400" dirty="0"/>
          </a:p>
          <a:p>
            <a:pPr lvl="2"/>
            <a:r>
              <a:rPr lang="en-US" sz="2400" dirty="0"/>
              <a:t>Make sure to ask questions that are ONLY questions- there should not be a sentence before to give context- practice quick, straight forward and on your feet questions</a:t>
            </a:r>
          </a:p>
          <a:p>
            <a:pPr lvl="2"/>
            <a:endParaRPr lang="en-US" sz="2400" dirty="0"/>
          </a:p>
          <a:p>
            <a:pPr lvl="1"/>
            <a:r>
              <a:rPr lang="en-US" sz="2600" dirty="0"/>
              <a:t>After 3 minutes, switch to two new students and continue until everyone has gone</a:t>
            </a:r>
          </a:p>
        </p:txBody>
      </p:sp>
    </p:spTree>
    <p:extLst>
      <p:ext uri="{BB962C8B-B14F-4D97-AF65-F5344CB8AC3E}">
        <p14:creationId xmlns:p14="http://schemas.microsoft.com/office/powerpoint/2010/main" val="3118169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F87CD-4280-497C-BA9D-BC0E33CD4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10462212" cy="1508760"/>
          </a:xfrm>
        </p:spPr>
        <p:txBody>
          <a:bodyPr/>
          <a:lstStyle/>
          <a:p>
            <a:r>
              <a:rPr lang="en-US" b="1" dirty="0"/>
              <a:t>Ask and answer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7E64C-3CE7-4C98-9903-8B2C4E24C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9939698" cy="4206240"/>
          </a:xfrm>
        </p:spPr>
        <p:txBody>
          <a:bodyPr>
            <a:normAutofit/>
          </a:bodyPr>
          <a:lstStyle/>
          <a:p>
            <a:r>
              <a:rPr lang="en-US" sz="3600" dirty="0"/>
              <a:t>In each debate, there is a question and answer period</a:t>
            </a:r>
          </a:p>
          <a:p>
            <a:r>
              <a:rPr lang="en-US" sz="3600" dirty="0"/>
              <a:t>The 1’s ask and answer each other’s questions</a:t>
            </a:r>
          </a:p>
          <a:p>
            <a:r>
              <a:rPr lang="en-US" sz="3600" dirty="0"/>
              <a:t>The 2’s ask and answer each other’s questions</a:t>
            </a:r>
          </a:p>
          <a:p>
            <a:r>
              <a:rPr lang="en-US" sz="3600" dirty="0"/>
              <a:t>The 3’s do the same thing.</a:t>
            </a:r>
          </a:p>
        </p:txBody>
      </p:sp>
    </p:spTree>
    <p:extLst>
      <p:ext uri="{BB962C8B-B14F-4D97-AF65-F5344CB8AC3E}">
        <p14:creationId xmlns:p14="http://schemas.microsoft.com/office/powerpoint/2010/main" val="1481817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F87CD-4280-497C-BA9D-BC0E33CD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YOU DO IT!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7E64C-3CE7-4C98-9903-8B2C4E24C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091" y="2083525"/>
            <a:ext cx="11134950" cy="4206240"/>
          </a:xfrm>
        </p:spPr>
        <p:txBody>
          <a:bodyPr>
            <a:normAutofit/>
          </a:bodyPr>
          <a:lstStyle/>
          <a:p>
            <a:r>
              <a:rPr lang="en-US" sz="3600" dirty="0"/>
              <a:t>In your 3 person teams . . . </a:t>
            </a:r>
          </a:p>
          <a:p>
            <a:r>
              <a:rPr lang="en-US" sz="3600" dirty="0"/>
              <a:t>One person presents an argument (not a contention)</a:t>
            </a:r>
          </a:p>
          <a:p>
            <a:r>
              <a:rPr lang="en-US" sz="3600" dirty="0"/>
              <a:t>One of the other two people asks a question</a:t>
            </a:r>
          </a:p>
          <a:p>
            <a:r>
              <a:rPr lang="en-US" sz="3600" dirty="0"/>
              <a:t>The presenter answers the question.</a:t>
            </a:r>
          </a:p>
          <a:p>
            <a:r>
              <a:rPr lang="en-US" sz="3600" dirty="0"/>
              <a:t>Then go to the next person’s argument, followed by question and answer.</a:t>
            </a:r>
          </a:p>
        </p:txBody>
      </p:sp>
    </p:spTree>
    <p:extLst>
      <p:ext uri="{BB962C8B-B14F-4D97-AF65-F5344CB8AC3E}">
        <p14:creationId xmlns:p14="http://schemas.microsoft.com/office/powerpoint/2010/main" val="420050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More tips for doing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/>
              <a:t>Write down your questions first so that you have it completely thought out-during prep also pre-write questions you might have </a:t>
            </a:r>
          </a:p>
          <a:p>
            <a:r>
              <a:rPr lang="en-US" sz="3200" dirty="0"/>
              <a:t>Best way to ask “Where in your speech did you prove __________?” (if they don’t BRING IT UP IN YOUR SPEECH NEXT)</a:t>
            </a:r>
          </a:p>
          <a:p>
            <a:r>
              <a:rPr lang="en-US" sz="3200" dirty="0"/>
              <a:t>If you’re doing a Question to attack their arguments it should not be PETTY- have it be something that actively hurts their case</a:t>
            </a:r>
          </a:p>
          <a:p>
            <a:r>
              <a:rPr lang="en-US" sz="3200" dirty="0"/>
              <a:t>“The cost of your proposal is over $30 trillion. That will bankrupt our government ending all social services and protection for our country.”</a:t>
            </a:r>
          </a:p>
        </p:txBody>
      </p:sp>
    </p:spTree>
    <p:extLst>
      <p:ext uri="{BB962C8B-B14F-4D97-AF65-F5344CB8AC3E}">
        <p14:creationId xmlns:p14="http://schemas.microsoft.com/office/powerpoint/2010/main" val="299115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TIPS FOR ASKING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Ask about weaknesses/missing things in their argument</a:t>
            </a:r>
          </a:p>
          <a:p>
            <a:r>
              <a:rPr lang="en-US" sz="3200" dirty="0"/>
              <a:t>Avoid asking questions that let your opponent give long, good answers</a:t>
            </a:r>
          </a:p>
          <a:p>
            <a:r>
              <a:rPr lang="en-US" sz="3200" dirty="0"/>
              <a:t>Best way to ask “Where in your speech did you prove __________?”</a:t>
            </a:r>
          </a:p>
        </p:txBody>
      </p:sp>
    </p:spTree>
    <p:extLst>
      <p:ext uri="{BB962C8B-B14F-4D97-AF65-F5344CB8AC3E}">
        <p14:creationId xmlns:p14="http://schemas.microsoft.com/office/powerpoint/2010/main" val="2823479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TIPS FOR answering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Answer as soon as possible</a:t>
            </a:r>
          </a:p>
          <a:p>
            <a:r>
              <a:rPr lang="en-US" sz="3200" dirty="0"/>
              <a:t>Use arguments in your speech to answer questions</a:t>
            </a:r>
          </a:p>
          <a:p>
            <a:r>
              <a:rPr lang="en-US" sz="3200" dirty="0"/>
              <a:t>Answer quickly—then talk about good arguments for your side.</a:t>
            </a:r>
          </a:p>
        </p:txBody>
      </p:sp>
    </p:spTree>
    <p:extLst>
      <p:ext uri="{BB962C8B-B14F-4D97-AF65-F5344CB8AC3E}">
        <p14:creationId xmlns:p14="http://schemas.microsoft.com/office/powerpoint/2010/main" val="869713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F87CD-4280-497C-BA9D-BC0E33CD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Do it again!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7E64C-3CE7-4C98-9903-8B2C4E24C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091" y="2083525"/>
            <a:ext cx="11134950" cy="4206240"/>
          </a:xfrm>
        </p:spPr>
        <p:txBody>
          <a:bodyPr>
            <a:normAutofit/>
          </a:bodyPr>
          <a:lstStyle/>
          <a:p>
            <a:r>
              <a:rPr lang="en-US" sz="3600" dirty="0"/>
              <a:t>Use the Tips</a:t>
            </a:r>
          </a:p>
          <a:p>
            <a:r>
              <a:rPr lang="en-US" sz="3600" dirty="0"/>
              <a:t>In your 3 person teams . . . </a:t>
            </a:r>
          </a:p>
          <a:p>
            <a:r>
              <a:rPr lang="en-US" sz="3600" dirty="0"/>
              <a:t>Present an argument</a:t>
            </a:r>
          </a:p>
          <a:p>
            <a:r>
              <a:rPr lang="en-US" sz="3600" dirty="0"/>
              <a:t>Ask a question</a:t>
            </a:r>
          </a:p>
          <a:p>
            <a:r>
              <a:rPr lang="en-US" sz="3600" dirty="0"/>
              <a:t>Answer</a:t>
            </a:r>
          </a:p>
          <a:p>
            <a:r>
              <a:rPr lang="en-US" sz="3600" dirty="0"/>
              <a:t>Go to the next person.</a:t>
            </a:r>
          </a:p>
        </p:txBody>
      </p:sp>
    </p:spTree>
    <p:extLst>
      <p:ext uri="{BB962C8B-B14F-4D97-AF65-F5344CB8AC3E}">
        <p14:creationId xmlns:p14="http://schemas.microsoft.com/office/powerpoint/2010/main" val="240711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AF8A-086D-4C81-8B91-9F60A7B8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MORE TIPS FOR </a:t>
            </a:r>
            <a:r>
              <a:rPr lang="en-US" b="1"/>
              <a:t>ANSWERING QUESTIONS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E369-FE2C-4DD6-988A-DB98E8E7C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Respond as soon as possible using evidence if you have it</a:t>
            </a:r>
          </a:p>
          <a:p>
            <a:r>
              <a:rPr lang="en-US" sz="3200" dirty="0"/>
              <a:t>Use your contentions to answer the Question - for example “my second contention talks about this and ______” (and then explain).</a:t>
            </a:r>
          </a:p>
        </p:txBody>
      </p:sp>
    </p:spTree>
    <p:extLst>
      <p:ext uri="{BB962C8B-B14F-4D97-AF65-F5344CB8AC3E}">
        <p14:creationId xmlns:p14="http://schemas.microsoft.com/office/powerpoint/2010/main" val="46834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F87CD-4280-497C-BA9D-BC0E33CD4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960" y="292884"/>
            <a:ext cx="9784080" cy="1508760"/>
          </a:xfrm>
        </p:spPr>
        <p:txBody>
          <a:bodyPr/>
          <a:lstStyle/>
          <a:p>
            <a:r>
              <a:rPr lang="en-US" b="1" dirty="0"/>
              <a:t>IN THE NEXT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7E64C-3CE7-4C98-9903-8B2C4E24C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091" y="2083525"/>
            <a:ext cx="11134950" cy="4206240"/>
          </a:xfrm>
        </p:spPr>
        <p:txBody>
          <a:bodyPr>
            <a:normAutofit fontScale="85000" lnSpcReduction="10000"/>
          </a:bodyPr>
          <a:lstStyle/>
          <a:p>
            <a:r>
              <a:rPr lang="en-US" sz="3600" dirty="0"/>
              <a:t>Use the statements/answers your opponent gave to convince the judge you are strongly responding to their arguments</a:t>
            </a:r>
          </a:p>
          <a:p>
            <a:r>
              <a:rPr lang="en-US" sz="3600" dirty="0"/>
              <a:t>Refute your opponents contentions using their answers against them (if they did not have a substantial answer/explanation)</a:t>
            </a:r>
          </a:p>
          <a:p>
            <a:r>
              <a:rPr lang="en-US" sz="3600" dirty="0"/>
              <a:t>Do not spend too much time focusing on things that aren’t important on the debate though</a:t>
            </a:r>
          </a:p>
          <a:p>
            <a:r>
              <a:rPr lang="en-US" sz="3600" dirty="0"/>
              <a:t>For example don’t spend too much time on a small point you personally feel attacked by, focus on the debate as a whole.</a:t>
            </a:r>
          </a:p>
        </p:txBody>
      </p:sp>
    </p:spTree>
    <p:extLst>
      <p:ext uri="{BB962C8B-B14F-4D97-AF65-F5344CB8AC3E}">
        <p14:creationId xmlns:p14="http://schemas.microsoft.com/office/powerpoint/2010/main" val="281055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869</TotalTime>
  <Words>482</Words>
  <Application>Microsoft Office PowerPoint</Application>
  <PresentationFormat>Widescreen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Tahoma</vt:lpstr>
      <vt:lpstr>Wingdings</vt:lpstr>
      <vt:lpstr>Banded</vt:lpstr>
      <vt:lpstr>Question and answer</vt:lpstr>
      <vt:lpstr>Ask and answer questions</vt:lpstr>
      <vt:lpstr>YOU DO IT!</vt:lpstr>
      <vt:lpstr>More tips for doing questions</vt:lpstr>
      <vt:lpstr>TIPS FOR ASKING</vt:lpstr>
      <vt:lpstr>TIPS FOR answering</vt:lpstr>
      <vt:lpstr>Do it again!</vt:lpstr>
      <vt:lpstr>MORE TIPS FOR ANSWERING QUESTIONS</vt:lpstr>
      <vt:lpstr>IN THE NEXT SPEECH</vt:lpstr>
      <vt:lpstr>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debate!</dc:title>
  <dc:creator>Jim Climb the Mountain</dc:creator>
  <cp:lastModifiedBy>Jim Climb the Mountain</cp:lastModifiedBy>
  <cp:revision>213</cp:revision>
  <dcterms:created xsi:type="dcterms:W3CDTF">2019-10-15T19:44:54Z</dcterms:created>
  <dcterms:modified xsi:type="dcterms:W3CDTF">2022-07-08T21:13:19Z</dcterms:modified>
</cp:coreProperties>
</file>