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82" r:id="rId3"/>
    <p:sldId id="362" r:id="rId4"/>
    <p:sldId id="353" r:id="rId5"/>
    <p:sldId id="354" r:id="rId6"/>
    <p:sldId id="364" r:id="rId7"/>
    <p:sldId id="35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06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100" y="7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4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230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570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32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54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31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80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84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383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015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6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fld id="{6D9B3381-2194-4062-AAD9-F170AA55D06C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fld id="{FC1BF5B3-6797-48E0-97A5-3923418683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9498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Tahoma" panose="020B0604030504040204" pitchFamily="34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Links and impacts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When making contentions there are all the different parts of your </a:t>
            </a:r>
            <a:r>
              <a:rPr lang="en-US" sz="3200" b="1" dirty="0" err="1"/>
              <a:t>arugment</a:t>
            </a:r>
            <a:r>
              <a:rPr lang="en-US" sz="3200" b="1" dirty="0"/>
              <a:t>, but the most important are your links and impacts</a:t>
            </a:r>
            <a:br>
              <a:rPr lang="en-US" sz="3200" b="1" dirty="0"/>
            </a:br>
            <a:endParaRPr lang="en-US" sz="3200" b="1" dirty="0"/>
          </a:p>
          <a:p>
            <a:r>
              <a:rPr lang="en-US" sz="3200" b="1" dirty="0"/>
              <a:t>Links explain how your plan/side effects the world</a:t>
            </a:r>
          </a:p>
          <a:p>
            <a:r>
              <a:rPr lang="en-US" sz="3200" b="1" dirty="0"/>
              <a:t>Impacts explain what happens as a cause of that</a:t>
            </a:r>
          </a:p>
        </p:txBody>
      </p:sp>
    </p:spTree>
    <p:extLst>
      <p:ext uri="{BB962C8B-B14F-4D97-AF65-F5344CB8AC3E}">
        <p14:creationId xmlns:p14="http://schemas.microsoft.com/office/powerpoint/2010/main" val="294381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b="1" dirty="0"/>
          </a:p>
          <a:p>
            <a:r>
              <a:rPr lang="en-US" sz="3200" b="1" dirty="0"/>
              <a:t>Link is “The Topic will cause ______”</a:t>
            </a:r>
          </a:p>
          <a:p>
            <a:r>
              <a:rPr lang="en-US" sz="3200" b="1" dirty="0"/>
              <a:t>A leads to B (Link) leads to C (Impact)</a:t>
            </a:r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22376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EXPLAINING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342" y="2011680"/>
            <a:ext cx="4856561" cy="4206240"/>
          </a:xfrm>
        </p:spPr>
        <p:txBody>
          <a:bodyPr>
            <a:normAutofit/>
          </a:bodyPr>
          <a:lstStyle/>
          <a:p>
            <a:endParaRPr lang="en-US" sz="2800" b="1" dirty="0"/>
          </a:p>
          <a:p>
            <a:r>
              <a:rPr lang="en-US" sz="2800" b="1" dirty="0"/>
              <a:t>Give Reasons why the Topic causes _______.</a:t>
            </a:r>
          </a:p>
          <a:p>
            <a:r>
              <a:rPr lang="en-US" sz="2800" b="1" dirty="0"/>
              <a:t>Logical Reasons?</a:t>
            </a:r>
          </a:p>
          <a:p>
            <a:r>
              <a:rPr lang="en-US" sz="2800" b="1" dirty="0"/>
              <a:t>Previous situations prove it?</a:t>
            </a:r>
          </a:p>
          <a:p>
            <a:r>
              <a:rPr lang="en-US" sz="2800" b="1" dirty="0"/>
              <a:t>Expert/Study shows it?</a:t>
            </a:r>
          </a:p>
          <a:p>
            <a:r>
              <a:rPr lang="en-US" sz="2800" b="1" dirty="0"/>
              <a:t>Significant cause?</a:t>
            </a:r>
          </a:p>
          <a:p>
            <a:pPr marL="0" indent="0">
              <a:buNone/>
            </a:pPr>
            <a:endParaRPr lang="en-US" sz="2800" b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AF50648-259F-3888-D967-2291A772C2A4}"/>
              </a:ext>
            </a:extLst>
          </p:cNvPr>
          <p:cNvSpPr txBox="1">
            <a:spLocks/>
          </p:cNvSpPr>
          <p:nvPr/>
        </p:nvSpPr>
        <p:spPr>
          <a:xfrm>
            <a:off x="5456903" y="2053455"/>
            <a:ext cx="6562458" cy="42062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b="1" dirty="0"/>
          </a:p>
          <a:p>
            <a:r>
              <a:rPr lang="en-US" sz="2800" b="1" dirty="0"/>
              <a:t>Government regulation increases costs</a:t>
            </a:r>
          </a:p>
          <a:p>
            <a:r>
              <a:rPr lang="en-US" sz="2800" b="1" dirty="0"/>
              <a:t>Logically, government regulations mean businesses have to add on expenses to comply with the regulations</a:t>
            </a:r>
          </a:p>
          <a:p>
            <a:r>
              <a:rPr lang="en-US" sz="2800" b="1" dirty="0"/>
              <a:t>Regulations on home construction have upped the cost of homes</a:t>
            </a:r>
          </a:p>
          <a:p>
            <a:r>
              <a:rPr lang="en-US" sz="2800" b="1" dirty="0"/>
              <a:t>Stoney </a:t>
            </a:r>
            <a:r>
              <a:rPr lang="en-US" sz="2800" b="1" dirty="0" err="1"/>
              <a:t>Madeup</a:t>
            </a:r>
            <a:r>
              <a:rPr lang="en-US" sz="2800" b="1" dirty="0"/>
              <a:t>, Economic Analyst, says government regulations often are onerous and expensive for businesses</a:t>
            </a:r>
          </a:p>
          <a:p>
            <a:r>
              <a:rPr lang="en-US" sz="2800" b="1" dirty="0"/>
              <a:t>Government regulations can significantly increase costs.</a:t>
            </a:r>
          </a:p>
          <a:p>
            <a:pPr marL="0" indent="0">
              <a:buFont typeface="Wingdings" pitchFamily="2" charset="2"/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821755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Practice—YOU DO IT!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r>
              <a:rPr lang="en-US" sz="3200" b="1" dirty="0"/>
              <a:t>Reading Books increases (causes) students to have bigger vocabulary</a:t>
            </a:r>
          </a:p>
          <a:p>
            <a:r>
              <a:rPr lang="en-US" sz="3200" b="1" dirty="0"/>
              <a:t>Logically:</a:t>
            </a:r>
          </a:p>
          <a:p>
            <a:r>
              <a:rPr lang="en-US" sz="3200" b="1" dirty="0"/>
              <a:t>Previous situations prove:</a:t>
            </a:r>
          </a:p>
          <a:p>
            <a:r>
              <a:rPr lang="en-US" sz="3200" b="1" dirty="0"/>
              <a:t>Expert/Study shows:</a:t>
            </a:r>
          </a:p>
          <a:p>
            <a:r>
              <a:rPr lang="en-US" sz="3200" b="1" dirty="0"/>
              <a:t>Significant Cause: </a:t>
            </a:r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573974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/>
              <a:t>Your impacts are why the Link is important</a:t>
            </a:r>
          </a:p>
          <a:p>
            <a:r>
              <a:rPr lang="en-US" sz="3200" b="1" dirty="0"/>
              <a:t>Bigger Vocabulary Impact?</a:t>
            </a:r>
          </a:p>
          <a:p>
            <a:r>
              <a:rPr lang="en-US" sz="3200" b="1" dirty="0"/>
              <a:t>Business Cost Increase Impact?</a:t>
            </a:r>
          </a:p>
          <a:p>
            <a:r>
              <a:rPr lang="en-US" sz="3200" b="1" dirty="0"/>
              <a:t>Impact show how these things help or hurt people (or animals/plants)</a:t>
            </a:r>
          </a:p>
          <a:p>
            <a:r>
              <a:rPr lang="en-US" sz="3200" b="1" dirty="0"/>
              <a:t>What are the impacts of Bigger Vocabulary?</a:t>
            </a:r>
          </a:p>
          <a:p>
            <a:r>
              <a:rPr lang="en-US" sz="3200" b="1" dirty="0"/>
              <a:t>What are the impacts of Business Cost Increases?</a:t>
            </a:r>
          </a:p>
        </p:txBody>
      </p:sp>
    </p:spTree>
    <p:extLst>
      <p:ext uri="{BB962C8B-B14F-4D97-AF65-F5344CB8AC3E}">
        <p14:creationId xmlns:p14="http://schemas.microsoft.com/office/powerpoint/2010/main" val="107358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EXPLAINING impacts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342" y="2011680"/>
            <a:ext cx="4856561" cy="4206240"/>
          </a:xfrm>
        </p:spPr>
        <p:txBody>
          <a:bodyPr>
            <a:normAutofit/>
          </a:bodyPr>
          <a:lstStyle/>
          <a:p>
            <a:endParaRPr lang="en-US" sz="2800" b="1" dirty="0"/>
          </a:p>
          <a:p>
            <a:r>
              <a:rPr lang="en-US" sz="2800" b="1" dirty="0"/>
              <a:t>Show how/why people are affected</a:t>
            </a:r>
          </a:p>
          <a:p>
            <a:r>
              <a:rPr lang="en-US" sz="2800" b="1" dirty="0"/>
              <a:t>Show how much people are affected</a:t>
            </a:r>
          </a:p>
          <a:p>
            <a:r>
              <a:rPr lang="en-US" sz="2800" b="1" dirty="0"/>
              <a:t>Show how important this is versus other arguments.</a:t>
            </a:r>
          </a:p>
          <a:p>
            <a:pPr marL="0" indent="0">
              <a:buNone/>
            </a:pPr>
            <a:endParaRPr lang="en-US" sz="2800" b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AF50648-259F-3888-D967-2291A772C2A4}"/>
              </a:ext>
            </a:extLst>
          </p:cNvPr>
          <p:cNvSpPr txBox="1">
            <a:spLocks/>
          </p:cNvSpPr>
          <p:nvPr/>
        </p:nvSpPr>
        <p:spPr>
          <a:xfrm>
            <a:off x="5456903" y="2053455"/>
            <a:ext cx="6562458" cy="42062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b="1" dirty="0"/>
          </a:p>
          <a:p>
            <a:r>
              <a:rPr lang="en-US" sz="2800" b="1" dirty="0"/>
              <a:t>Increased costs affects all Americans purchasing products—they have to pay more for the goods they need</a:t>
            </a:r>
          </a:p>
          <a:p>
            <a:r>
              <a:rPr lang="en-US" sz="2800" b="1" dirty="0"/>
              <a:t>Higher costs means people have a hard time paying for groceries, rent, gas, etc. Some people really suffer, especially the poor.</a:t>
            </a:r>
          </a:p>
          <a:p>
            <a:r>
              <a:rPr lang="en-US" sz="2800" b="1" dirty="0"/>
              <a:t>Harming the poor is wrong; these costs are not acceptable when government regulations at best would reduce safety concerns just a small amount. </a:t>
            </a:r>
          </a:p>
          <a:p>
            <a:pPr marL="0" indent="0">
              <a:buFont typeface="Wingdings" pitchFamily="2" charset="2"/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095621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Your Impact is Bigger Vocabulary</a:t>
            </a:r>
          </a:p>
          <a:p>
            <a:r>
              <a:rPr lang="en-US" sz="3200" b="1" dirty="0"/>
              <a:t>Show—how/why people are affected</a:t>
            </a:r>
          </a:p>
          <a:p>
            <a:r>
              <a:rPr lang="en-US" sz="3200" b="1" dirty="0"/>
              <a:t>Show how much people are affected</a:t>
            </a:r>
          </a:p>
          <a:p>
            <a:r>
              <a:rPr lang="en-US" sz="3200" b="1" dirty="0"/>
              <a:t>Show how important this is versus learning high level math.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3493848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697</TotalTime>
  <Words>352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Tahoma</vt:lpstr>
      <vt:lpstr>Wingdings</vt:lpstr>
      <vt:lpstr>Banded</vt:lpstr>
      <vt:lpstr>Links and impacts</vt:lpstr>
      <vt:lpstr>Links</vt:lpstr>
      <vt:lpstr>EXPLAINING Links</vt:lpstr>
      <vt:lpstr>Practice—YOU DO IT!</vt:lpstr>
      <vt:lpstr>Impacts</vt:lpstr>
      <vt:lpstr>EXPLAINING impacts</vt:lpstr>
      <vt:lpstr>Practice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debate!</dc:title>
  <dc:creator>Jim Climb the Mountain</dc:creator>
  <cp:lastModifiedBy>Jim Climb the Mountain</cp:lastModifiedBy>
  <cp:revision>125</cp:revision>
  <dcterms:created xsi:type="dcterms:W3CDTF">2019-10-15T19:44:54Z</dcterms:created>
  <dcterms:modified xsi:type="dcterms:W3CDTF">2022-07-08T21:08:14Z</dcterms:modified>
</cp:coreProperties>
</file>