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8" r:id="rId3"/>
    <p:sldId id="305" r:id="rId4"/>
    <p:sldId id="312" r:id="rId5"/>
    <p:sldId id="313" r:id="rId6"/>
    <p:sldId id="310" r:id="rId7"/>
    <p:sldId id="314" r:id="rId8"/>
    <p:sldId id="309" r:id="rId9"/>
    <p:sldId id="316" r:id="rId10"/>
    <p:sldId id="315" r:id="rId11"/>
    <p:sldId id="317" r:id="rId12"/>
    <p:sldId id="31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82" y="31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4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3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7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3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5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1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8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8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6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6D9B3381-2194-4062-AAD9-F170AA55D06C}" type="datetimeFigureOut">
              <a:rPr lang="en-US" smtClean="0"/>
              <a:pPr/>
              <a:t>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FC1BF5B3-6797-48E0-97A5-3923418683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49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2E971-5924-4354-9A12-863B3667C7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ASKING BETTER QUESTIONS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43E55-B08D-4B35-AD74-21B182454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Jim Hanson</a:t>
            </a:r>
          </a:p>
        </p:txBody>
      </p:sp>
    </p:spTree>
    <p:extLst>
      <p:ext uri="{BB962C8B-B14F-4D97-AF65-F5344CB8AC3E}">
        <p14:creationId xmlns:p14="http://schemas.microsoft.com/office/powerpoint/2010/main" val="215232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“set up your arguments”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13" y="1881051"/>
            <a:ext cx="11137804" cy="45621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b="1" dirty="0"/>
              <a:t>Write down questions that get the other team to confirm your argument applies: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EG “Do you agree that allowing students to bring phones will lead more parents to buy phones for students, correct?”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000" b="1" dirty="0"/>
              <a:t>EXAMPLE: ASK ME A “SET UP YOUR ARGUMENTS” QUESTION” FOR: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You want to argue that their math promotion will be costly.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“We need more math classes with more math teachers. We need these throughout the country.”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endParaRPr lang="en-US" sz="2800" dirty="0"/>
          </a:p>
          <a:p>
            <a:pPr lvl="1">
              <a:lnSpc>
                <a:spcPct val="100000"/>
              </a:lnSpc>
              <a:spcAft>
                <a:spcPts val="6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3560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 “set up your arguments”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13" y="1881051"/>
            <a:ext cx="11137804" cy="45621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b="1" dirty="0"/>
              <a:t>REMEMBER IN THE NEXT SPEECH . . 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b="1" dirty="0"/>
              <a:t>Use the answer you got in your speech!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b="1" dirty="0"/>
              <a:t>“Now, you heard the Pro speaker admit they would be paying teachers and administrators to setup math programs all over the country. This is going to be very costly . . .”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b="1" dirty="0"/>
              <a:t>Judges love that!!!</a:t>
            </a:r>
            <a:endParaRPr lang="en-US" sz="3000" dirty="0"/>
          </a:p>
          <a:p>
            <a:pPr lvl="1">
              <a:lnSpc>
                <a:spcPct val="100000"/>
              </a:lnSpc>
              <a:spcAft>
                <a:spcPts val="600"/>
              </a:spcAft>
            </a:pPr>
            <a:endParaRPr lang="en-US" sz="2800" dirty="0"/>
          </a:p>
          <a:p>
            <a:pPr lvl="1">
              <a:lnSpc>
                <a:spcPct val="100000"/>
              </a:lnSpc>
              <a:spcAft>
                <a:spcPts val="6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722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GET READY TO ASK QUESTIONS!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“Phones at school are great—making everyone happy. I like looking at my phones and my friends like to text each other.”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28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“Phones are so good for doing research. You can </a:t>
            </a:r>
            <a:r>
              <a:rPr lang="en-US" sz="2800"/>
              <a:t>look things up on them.”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191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F87CD-4280-497C-BA9D-BC0E33CD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YOU DO IT!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E64C-3CE7-4C98-9903-8B2C4E24C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091" y="2083525"/>
            <a:ext cx="11134950" cy="4206240"/>
          </a:xfrm>
        </p:spPr>
        <p:txBody>
          <a:bodyPr>
            <a:normAutofit/>
          </a:bodyPr>
          <a:lstStyle/>
          <a:p>
            <a:r>
              <a:rPr lang="en-US" sz="3600" dirty="0"/>
              <a:t>I need one person on the Prop to present to present one argument</a:t>
            </a:r>
          </a:p>
          <a:p>
            <a:r>
              <a:rPr lang="en-US" sz="3600" dirty="0"/>
              <a:t>An </a:t>
            </a:r>
            <a:r>
              <a:rPr lang="en-US" sz="3600" dirty="0" err="1"/>
              <a:t>Opp</a:t>
            </a:r>
            <a:r>
              <a:rPr lang="en-US" sz="3600" dirty="0"/>
              <a:t> debater then asks a question</a:t>
            </a:r>
          </a:p>
          <a:p>
            <a:r>
              <a:rPr lang="en-US" sz="3600" dirty="0"/>
              <a:t>The Prop presenter answers the question.</a:t>
            </a:r>
          </a:p>
          <a:p>
            <a:r>
              <a:rPr lang="en-US" sz="3600" dirty="0"/>
              <a:t>Then go to the next person’s argument, followed by question and answer.</a:t>
            </a:r>
          </a:p>
        </p:txBody>
      </p:sp>
    </p:spTree>
    <p:extLst>
      <p:ext uri="{BB962C8B-B14F-4D97-AF65-F5344CB8AC3E}">
        <p14:creationId xmlns:p14="http://schemas.microsoft.com/office/powerpoint/2010/main" val="420050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Improving your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443649" cy="45621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Write down your questions when they are speaking!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Be thinking—what questions can I ask that will hurt their case and improve my case?</a:t>
            </a:r>
          </a:p>
        </p:txBody>
      </p:sp>
    </p:spTree>
    <p:extLst>
      <p:ext uri="{BB962C8B-B14F-4D97-AF65-F5344CB8AC3E}">
        <p14:creationId xmlns:p14="http://schemas.microsoft.com/office/powerpoint/2010/main" val="299115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 nice but you have a job!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443649" cy="45621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When you ask and answer—KEEP FOCUSED ON THE ARGUMENTS—NOT THE OTHER PERSON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Your job is not to attack the other person (DO NOT BE MEAN, RUDE)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Your job is also not to help their arguments (DO NOT HELP THEIR ARGUMENTS)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200" b="1" dirty="0"/>
              <a:t>Your job is to show the judge their argument is weaker than your arguments.</a:t>
            </a:r>
          </a:p>
        </p:txBody>
      </p:sp>
    </p:spTree>
    <p:extLst>
      <p:ext uri="{BB962C8B-B14F-4D97-AF65-F5344CB8AC3E}">
        <p14:creationId xmlns:p14="http://schemas.microsoft.com/office/powerpoint/2010/main" val="20404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 STRATEGIC KINDS OF 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22C8C3-CAA8-498F-BF59-1281BC065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1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“POINT OUT FLAWS”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762" y="2011680"/>
            <a:ext cx="11467812" cy="45621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b="1" dirty="0"/>
              <a:t>Write down questions about flaws/missing parts of one of their arguments: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EG “Where did you prove that many students misuse their phones in classes?”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endParaRPr lang="en-US" sz="105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000" b="1" dirty="0"/>
              <a:t>EXAMPLE: ASK ME A “POINT OUT FLAW QUESTION” FOR: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000" dirty="0"/>
              <a:t>“I think we have a major problem with math knowledge in our country. My friend has a hard time adding 2 plus 3!”</a:t>
            </a:r>
          </a:p>
        </p:txBody>
      </p:sp>
    </p:spTree>
    <p:extLst>
      <p:ext uri="{BB962C8B-B14F-4D97-AF65-F5344CB8AC3E}">
        <p14:creationId xmlns:p14="http://schemas.microsoft.com/office/powerpoint/2010/main" val="267120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“compare”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762" y="2011680"/>
            <a:ext cx="11247806" cy="456214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b="1" dirty="0"/>
              <a:t>Write down questions that compare their argument to yours: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EG “Where did you show student misuse of a phone is as important as a student needing to call a parent about an emergency?”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000" b="1" dirty="0"/>
              <a:t>EXAMPLE: ASK ME A “COMPARE” QUESTION” FOR: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000" dirty="0"/>
              <a:t>“More math class is needed instead of studying current issues. Math lets you add and subtract numbers.”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806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REMINDER: THE Best way to ask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200" b="1" dirty="0"/>
              <a:t>“Where in your speech did you prove __________?”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When you ask it that way—the speaker can’t make up new reasons. They have to refer to what they already said.</a:t>
            </a:r>
          </a:p>
        </p:txBody>
      </p:sp>
    </p:spTree>
    <p:extLst>
      <p:ext uri="{BB962C8B-B14F-4D97-AF65-F5344CB8AC3E}">
        <p14:creationId xmlns:p14="http://schemas.microsoft.com/office/powerpoint/2010/main" val="18388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REMINDER: THE WORST way to ask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200" b="1" dirty="0"/>
              <a:t>“What were the reasons you gave for the topic __________?”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Sometimes you need some clarification of an argument and that is okay . . .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/>
              <a:t>BUT when you ask an open ended question—you give your opponent the chance to talk on and on and on about all the great points they had in their case.</a:t>
            </a:r>
          </a:p>
        </p:txBody>
      </p:sp>
    </p:spTree>
    <p:extLst>
      <p:ext uri="{BB962C8B-B14F-4D97-AF65-F5344CB8AC3E}">
        <p14:creationId xmlns:p14="http://schemas.microsoft.com/office/powerpoint/2010/main" val="356719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947</TotalTime>
  <Words>620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Tahoma</vt:lpstr>
      <vt:lpstr>Wingdings</vt:lpstr>
      <vt:lpstr>Banded</vt:lpstr>
      <vt:lpstr>ASKING BETTER QUESTIONS</vt:lpstr>
      <vt:lpstr>YOU DO IT!</vt:lpstr>
      <vt:lpstr>Improving your questions</vt:lpstr>
      <vt:lpstr>Be nice but you have a job!</vt:lpstr>
      <vt:lpstr>3 STRATEGIC KINDS OF questions</vt:lpstr>
      <vt:lpstr>1. “POINT OUT FLAWS” QUESTIONS</vt:lpstr>
      <vt:lpstr>2. “compare” QUESTIONS</vt:lpstr>
      <vt:lpstr>REMINDER: THE Best way to ask questions</vt:lpstr>
      <vt:lpstr>REMINDER: THE WORST way to ask questions</vt:lpstr>
      <vt:lpstr>3. “set up your arguments” QUESTIONS</vt:lpstr>
      <vt:lpstr>FOR “set up your arguments” QUESTIONS</vt:lpstr>
      <vt:lpstr>GET READY TO ASK QUESTIONS!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debate!</dc:title>
  <dc:creator>Jim Climb the Mountain</dc:creator>
  <cp:lastModifiedBy>Jim Climb the Mountain</cp:lastModifiedBy>
  <cp:revision>237</cp:revision>
  <dcterms:created xsi:type="dcterms:W3CDTF">2019-10-15T19:44:54Z</dcterms:created>
  <dcterms:modified xsi:type="dcterms:W3CDTF">2022-01-22T01:58:30Z</dcterms:modified>
</cp:coreProperties>
</file>