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45" r:id="rId3"/>
    <p:sldId id="347" r:id="rId4"/>
    <p:sldId id="348" r:id="rId5"/>
    <p:sldId id="341" r:id="rId6"/>
    <p:sldId id="33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6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8/15/2021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fLOWING</a:t>
            </a:r>
            <a:r>
              <a:rPr lang="en-US" b="1" dirty="0"/>
              <a:t>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546" y="2011680"/>
            <a:ext cx="11164250" cy="4206240"/>
          </a:xfrm>
        </p:spPr>
        <p:txBody>
          <a:bodyPr>
            <a:normAutofit/>
          </a:bodyPr>
          <a:lstStyle/>
          <a:p>
            <a:r>
              <a:rPr lang="en-US" sz="3200" b="1" dirty="0"/>
              <a:t>You flow your speeches, your partners, your opponents, ALL the speeches.</a:t>
            </a:r>
          </a:p>
          <a:p>
            <a:r>
              <a:rPr lang="en-US" sz="3200" b="1" dirty="0"/>
              <a:t>You should write down the arguments they make for each contention</a:t>
            </a:r>
          </a:p>
          <a:p>
            <a:r>
              <a:rPr lang="en-US" sz="3200" b="1" dirty="0"/>
              <a:t>You should write down any evidence they have</a:t>
            </a:r>
          </a:p>
          <a:p>
            <a:r>
              <a:rPr lang="en-US" sz="3200" b="1" dirty="0"/>
              <a:t>You should also write down your arguments you want to use to answer their case</a:t>
            </a: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02382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77" y="284176"/>
            <a:ext cx="10997042" cy="1508760"/>
          </a:xfrm>
        </p:spPr>
        <p:txBody>
          <a:bodyPr/>
          <a:lstStyle/>
          <a:p>
            <a:r>
              <a:rPr lang="en-US" b="1" dirty="0"/>
              <a:t>THE DEBATERS MAKE TWO FLOWSHEETS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546" y="2011680"/>
            <a:ext cx="4373142" cy="1305678"/>
          </a:xfrm>
        </p:spPr>
        <p:txBody>
          <a:bodyPr>
            <a:normAutofit/>
          </a:bodyPr>
          <a:lstStyle/>
          <a:p>
            <a:r>
              <a:rPr lang="en-US" sz="2800" b="1" dirty="0"/>
              <a:t>One for Arguments and Responses about the Prop Case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BE4585-037D-4198-9EB4-78721F89E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0" y="3497249"/>
            <a:ext cx="4838700" cy="3076575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75DC44C-9FBA-4DE1-A6BB-5C5A059C3792}"/>
              </a:ext>
            </a:extLst>
          </p:cNvPr>
          <p:cNvSpPr txBox="1">
            <a:spLocks/>
          </p:cNvSpPr>
          <p:nvPr/>
        </p:nvSpPr>
        <p:spPr>
          <a:xfrm>
            <a:off x="6234607" y="2011680"/>
            <a:ext cx="3940752" cy="13056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Tahoma" panose="020B0604030504040204" pitchFamily="34" charset="0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One for Arguments and Responses about the </a:t>
            </a:r>
            <a:r>
              <a:rPr lang="en-US" sz="2800" b="1" dirty="0" err="1"/>
              <a:t>Opp</a:t>
            </a:r>
            <a:r>
              <a:rPr lang="en-US" sz="2800" b="1" dirty="0"/>
              <a:t> Case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C6F0CA-F306-4811-88E7-80A4C31C7C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8115" y="3460035"/>
            <a:ext cx="4840644" cy="30726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0753C6-B28D-45C6-9DA4-6A6F4776C361}"/>
              </a:ext>
            </a:extLst>
          </p:cNvPr>
          <p:cNvSpPr txBox="1"/>
          <p:nvPr/>
        </p:nvSpPr>
        <p:spPr>
          <a:xfrm>
            <a:off x="956930" y="3689211"/>
            <a:ext cx="1700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2">
                    <a:lumMod val="75000"/>
                  </a:schemeClr>
                </a:solidFill>
              </a:rPr>
              <a:t>Prop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4BFE9E-734E-48A0-A4E3-C3338B377995}"/>
              </a:ext>
            </a:extLst>
          </p:cNvPr>
          <p:cNvSpPr txBox="1"/>
          <p:nvPr/>
        </p:nvSpPr>
        <p:spPr>
          <a:xfrm>
            <a:off x="6504843" y="3625416"/>
            <a:ext cx="1700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2">
                    <a:lumMod val="75000"/>
                  </a:schemeClr>
                </a:solidFill>
              </a:rPr>
              <a:t>Opp</a:t>
            </a:r>
            <a:endParaRPr lang="en-US" sz="2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E1D8A1-6FCB-4787-B009-81E9ECA67CC1}"/>
              </a:ext>
            </a:extLst>
          </p:cNvPr>
          <p:cNvSpPr txBox="1"/>
          <p:nvPr/>
        </p:nvSpPr>
        <p:spPr>
          <a:xfrm>
            <a:off x="2459666" y="5712942"/>
            <a:ext cx="2729022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2">
                    <a:lumMod val="75000"/>
                  </a:schemeClr>
                </a:solidFill>
              </a:rPr>
              <a:t>Prop Flowsheet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3E8FE9-BC9E-4742-BAEE-849C0CB4C024}"/>
              </a:ext>
            </a:extLst>
          </p:cNvPr>
          <p:cNvSpPr txBox="1"/>
          <p:nvPr/>
        </p:nvSpPr>
        <p:spPr>
          <a:xfrm>
            <a:off x="8048848" y="5726833"/>
            <a:ext cx="261206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2">
                    <a:lumMod val="75000"/>
                  </a:schemeClr>
                </a:solidFill>
              </a:rPr>
              <a:t>Opp</a:t>
            </a:r>
            <a:r>
              <a:rPr lang="en-US" sz="2800" b="1" dirty="0">
                <a:solidFill>
                  <a:schemeClr val="bg2">
                    <a:lumMod val="75000"/>
                  </a:schemeClr>
                </a:solidFill>
              </a:rPr>
              <a:t> Flowsheet</a:t>
            </a:r>
          </a:p>
        </p:txBody>
      </p:sp>
    </p:spTree>
    <p:extLst>
      <p:ext uri="{BB962C8B-B14F-4D97-AF65-F5344CB8AC3E}">
        <p14:creationId xmlns:p14="http://schemas.microsoft.com/office/powerpoint/2010/main" val="4158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A8D8D6-74CA-4957-9248-1E46FD8A403A}"/>
              </a:ext>
            </a:extLst>
          </p:cNvPr>
          <p:cNvSpPr txBox="1"/>
          <p:nvPr/>
        </p:nvSpPr>
        <p:spPr>
          <a:xfrm>
            <a:off x="1600200" y="105508"/>
            <a:ext cx="7209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Prop Flowsheet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42D722-B8F5-4E36-8413-23E3A5DC7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3144" y="1086582"/>
            <a:ext cx="9039742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164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0E0F1F-C0ED-4D2A-81CA-544A85147EA8}"/>
              </a:ext>
            </a:extLst>
          </p:cNvPr>
          <p:cNvSpPr txBox="1"/>
          <p:nvPr/>
        </p:nvSpPr>
        <p:spPr>
          <a:xfrm>
            <a:off x="1600200" y="105508"/>
            <a:ext cx="7209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/>
              <a:t>Opp</a:t>
            </a:r>
            <a:r>
              <a:rPr lang="en-US" sz="4400" b="1" dirty="0"/>
              <a:t> Flowsheet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91F4F6-497F-4FFC-8DD3-65FDD71BD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116" y="996689"/>
            <a:ext cx="7616337" cy="5565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54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8D28-3563-4A26-8AEA-06FEFD712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Deck of cards drill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E5B82-D1CE-4ADC-AAB9-7304C68E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Set up some flow sheets</a:t>
            </a:r>
          </a:p>
          <a:p>
            <a:r>
              <a:rPr lang="en-US" sz="3200" b="1" dirty="0"/>
              <a:t>I’m going to tell you a card (google deck of cards) and then you are going to flow each card I say</a:t>
            </a:r>
          </a:p>
          <a:p>
            <a:r>
              <a:rPr lang="en-US" sz="3200" b="1" dirty="0"/>
              <a:t>Then I will switch sides and you will flow that</a:t>
            </a:r>
          </a:p>
          <a:p>
            <a:r>
              <a:rPr lang="en-US" sz="3200" b="1" dirty="0"/>
              <a:t>Do this slow, and then do it again but faster </a:t>
            </a:r>
          </a:p>
        </p:txBody>
      </p:sp>
    </p:spTree>
    <p:extLst>
      <p:ext uri="{BB962C8B-B14F-4D97-AF65-F5344CB8AC3E}">
        <p14:creationId xmlns:p14="http://schemas.microsoft.com/office/powerpoint/2010/main" val="17210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6EB7-CE31-48DC-A64D-B26FC2D2C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346" y="284176"/>
            <a:ext cx="11284410" cy="1508760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US" altLang="en-US" b="1" cap="none" dirty="0">
                <a:latin typeface="Verdana" panose="020B0604030504040204" pitchFamily="34" charset="0"/>
              </a:rPr>
              <a:t>MINI SPAR DEBATE</a:t>
            </a:r>
            <a:endParaRPr lang="en-US" altLang="en-US" cap="non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7A770F-185C-41B0-BC20-5AC164F9E985}"/>
              </a:ext>
            </a:extLst>
          </p:cNvPr>
          <p:cNvSpPr txBox="1"/>
          <p:nvPr/>
        </p:nvSpPr>
        <p:spPr>
          <a:xfrm>
            <a:off x="549244" y="1687260"/>
            <a:ext cx="1147453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pick a topic! It can be fun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 on writing down your arguments for the next speech while you flow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are you going to respond to your opponents arguments- write it while they say it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min speeches each instead of 5</a:t>
            </a:r>
          </a:p>
        </p:txBody>
      </p:sp>
    </p:spTree>
    <p:extLst>
      <p:ext uri="{BB962C8B-B14F-4D97-AF65-F5344CB8AC3E}">
        <p14:creationId xmlns:p14="http://schemas.microsoft.com/office/powerpoint/2010/main" val="1630306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3484</TotalTime>
  <Words>186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Corbel</vt:lpstr>
      <vt:lpstr>Tahoma</vt:lpstr>
      <vt:lpstr>Verdana</vt:lpstr>
      <vt:lpstr>Wingdings</vt:lpstr>
      <vt:lpstr>Banded</vt:lpstr>
      <vt:lpstr>fLOWING REVIEW</vt:lpstr>
      <vt:lpstr>THE DEBATERS MAKE TWO FLOWSHEETS</vt:lpstr>
      <vt:lpstr>PowerPoint Presentation</vt:lpstr>
      <vt:lpstr>PowerPoint Presentation</vt:lpstr>
      <vt:lpstr>Deck of cards drill</vt:lpstr>
      <vt:lpstr>MINI SPAR DEBATE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Aniko Roachau</cp:lastModifiedBy>
  <cp:revision>354</cp:revision>
  <dcterms:created xsi:type="dcterms:W3CDTF">2019-10-15T19:44:54Z</dcterms:created>
  <dcterms:modified xsi:type="dcterms:W3CDTF">2021-08-16T01:44:37Z</dcterms:modified>
</cp:coreProperties>
</file>