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82" r:id="rId5"/>
    <p:sldId id="258" r:id="rId6"/>
    <p:sldId id="276" r:id="rId7"/>
    <p:sldId id="260" r:id="rId8"/>
    <p:sldId id="261" r:id="rId9"/>
    <p:sldId id="278" r:id="rId10"/>
    <p:sldId id="266" r:id="rId11"/>
    <p:sldId id="262" r:id="rId12"/>
    <p:sldId id="259" r:id="rId13"/>
    <p:sldId id="279" r:id="rId14"/>
    <p:sldId id="263" r:id="rId15"/>
    <p:sldId id="281" r:id="rId16"/>
    <p:sldId id="265" r:id="rId17"/>
    <p:sldId id="268" r:id="rId18"/>
    <p:sldId id="352" r:id="rId19"/>
    <p:sldId id="280" r:id="rId20"/>
    <p:sldId id="35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2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3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9B3381-2194-4062-AAD9-F170AA55D06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7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3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9B3381-2194-4062-AAD9-F170AA55D06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54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1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0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1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6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6D9B3381-2194-4062-AAD9-F170AA55D06C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FC1BF5B3-6797-48E0-97A5-3923418683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49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E971-5924-4354-9A12-863B3667C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Let’s debate!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43E55-B08D-4B35-AD74-21B182454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Jim Hanson</a:t>
            </a:r>
          </a:p>
        </p:txBody>
      </p:sp>
    </p:spTree>
    <p:extLst>
      <p:ext uri="{BB962C8B-B14F-4D97-AF65-F5344CB8AC3E}">
        <p14:creationId xmlns:p14="http://schemas.microsoft.com/office/powerpoint/2010/main" val="215232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Debate involves respectful disagreement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F92F7-2C48-40EC-8897-F63AEDC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75" y="2011679"/>
            <a:ext cx="11284300" cy="4419265"/>
          </a:xfrm>
        </p:spPr>
        <p:txBody>
          <a:bodyPr>
            <a:normAutofit/>
          </a:bodyPr>
          <a:lstStyle/>
          <a:p>
            <a:r>
              <a:rPr lang="en-US" sz="3200" b="1" dirty="0"/>
              <a:t>When a debater says steak is the best food . . . </a:t>
            </a:r>
            <a:br>
              <a:rPr lang="en-US" sz="3200" b="1" dirty="0"/>
            </a:br>
            <a:endParaRPr lang="en-US" sz="3200" b="1" dirty="0"/>
          </a:p>
          <a:p>
            <a:r>
              <a:rPr lang="en-US" sz="3200" b="1" dirty="0"/>
              <a:t>You can argue “steak is NOT that good tasting”</a:t>
            </a:r>
          </a:p>
          <a:p>
            <a:r>
              <a:rPr lang="en-US" sz="3200" b="1" dirty="0"/>
              <a:t>You can argue “steak means harming animals—that’s not the best”</a:t>
            </a:r>
          </a:p>
          <a:p>
            <a:r>
              <a:rPr lang="en-US" sz="3200" b="1" dirty="0"/>
              <a:t>You can argue “Sushi is more delicious”</a:t>
            </a:r>
          </a:p>
        </p:txBody>
      </p:sp>
    </p:spTree>
    <p:extLst>
      <p:ext uri="{BB962C8B-B14F-4D97-AF65-F5344CB8AC3E}">
        <p14:creationId xmlns:p14="http://schemas.microsoft.com/office/powerpoint/2010/main" val="26118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E971-5924-4354-9A12-863B3667C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Now . . . I disagree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43E55-B08D-4B35-AD74-21B18245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9292"/>
            <a:ext cx="9144000" cy="2638643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One person presents their argument</a:t>
            </a:r>
          </a:p>
          <a:p>
            <a:r>
              <a:rPr lang="en-US" sz="3600" b="1" dirty="0"/>
              <a:t>The next person I call then says “I disagree because ____________”</a:t>
            </a:r>
          </a:p>
          <a:p>
            <a:r>
              <a:rPr lang="en-US" sz="3600" b="1" dirty="0"/>
              <a:t>We’ll hear an argument and a response from each person.</a:t>
            </a:r>
          </a:p>
        </p:txBody>
      </p:sp>
    </p:spTree>
    <p:extLst>
      <p:ext uri="{BB962C8B-B14F-4D97-AF65-F5344CB8AC3E}">
        <p14:creationId xmlns:p14="http://schemas.microsoft.com/office/powerpoint/2010/main" val="192369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Dogs or cats?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F92F7-2C48-40EC-8897-F63AEDC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76" y="2011680"/>
            <a:ext cx="4984797" cy="599716"/>
          </a:xfrm>
        </p:spPr>
        <p:txBody>
          <a:bodyPr>
            <a:normAutofit/>
          </a:bodyPr>
          <a:lstStyle/>
          <a:p>
            <a:r>
              <a:rPr lang="en-US" sz="2800" b="1" dirty="0"/>
              <a:t>Some people love dogs</a:t>
            </a:r>
          </a:p>
          <a:p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50AF1-2C1F-474C-8EF0-75CADEDA9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75" y="2534342"/>
            <a:ext cx="5067497" cy="3372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EC7F7-E46B-49D2-9336-06B6F7435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332" y="2534342"/>
            <a:ext cx="2768716" cy="4153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FD1618-178B-44A1-AFBE-C95F0399DB4A}"/>
              </a:ext>
            </a:extLst>
          </p:cNvPr>
          <p:cNvSpPr txBox="1"/>
          <p:nvPr/>
        </p:nvSpPr>
        <p:spPr>
          <a:xfrm>
            <a:off x="6919784" y="1944130"/>
            <a:ext cx="44896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people love cats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9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people don’t like either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F06316-FA28-4192-B724-80821F0DF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0A499E-785D-4D65-B4AB-B857DE525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60" y="2011680"/>
            <a:ext cx="5991655" cy="449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33" y="294224"/>
            <a:ext cx="11274251" cy="1508760"/>
          </a:xfrm>
        </p:spPr>
        <p:txBody>
          <a:bodyPr>
            <a:normAutofit/>
          </a:bodyPr>
          <a:lstStyle/>
          <a:p>
            <a:r>
              <a:rPr lang="en-US" b="1" dirty="0"/>
              <a:t>TOPIC: dogs are better than cats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7468C-A5A7-4B89-8743-7BFE0DE8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298927" cy="4206240"/>
          </a:xfrm>
        </p:spPr>
        <p:txBody>
          <a:bodyPr>
            <a:normAutofit/>
          </a:bodyPr>
          <a:lstStyle/>
          <a:p>
            <a:r>
              <a:rPr lang="en-US" sz="3200" b="1" dirty="0"/>
              <a:t>One debater is Pro—and favors the topic.</a:t>
            </a:r>
          </a:p>
          <a:p>
            <a:r>
              <a:rPr lang="en-US" sz="3200" b="1" dirty="0"/>
              <a:t>The other debater is Con—and is against the topic</a:t>
            </a:r>
          </a:p>
          <a:p>
            <a:r>
              <a:rPr lang="en-US" sz="3200" b="1" dirty="0"/>
              <a:t>Pick now which side you will be on</a:t>
            </a:r>
          </a:p>
          <a:p>
            <a:r>
              <a:rPr lang="en-US" sz="3200" b="1" dirty="0"/>
              <a:t>Sometimes, you don’t get your preferred choice.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89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33" y="294224"/>
            <a:ext cx="11274251" cy="1508760"/>
          </a:xfrm>
        </p:spPr>
        <p:txBody>
          <a:bodyPr>
            <a:normAutofit/>
          </a:bodyPr>
          <a:lstStyle/>
          <a:p>
            <a:r>
              <a:rPr lang="en-US" b="1" dirty="0"/>
              <a:t>TOPIC: dogs are better than cats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7468C-A5A7-4B89-8743-7BFE0DE82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PRO prepare an argument (AREI) for the topic—and be ready to disagree with arguments the con might present</a:t>
            </a:r>
          </a:p>
          <a:p>
            <a:r>
              <a:rPr lang="en-US" sz="3200" dirty="0"/>
              <a:t>CON prepare an argument (AREI) against the topic—and be ready to disagree with arguments the pro might present</a:t>
            </a:r>
          </a:p>
          <a:p>
            <a:r>
              <a:rPr lang="en-US" sz="3200" dirty="0"/>
              <a:t>Con team you can go to Room ____ (room number plus 20).</a:t>
            </a:r>
          </a:p>
          <a:p>
            <a:r>
              <a:rPr lang="en-US" sz="3200" dirty="0"/>
              <a:t>You will </a:t>
            </a:r>
            <a:r>
              <a:rPr lang="en-US" sz="3200"/>
              <a:t>present 1 minute </a:t>
            </a:r>
            <a:r>
              <a:rPr lang="en-US" sz="3200" dirty="0"/>
              <a:t>speeches in a short debate with each other.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365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3156-3162-431B-BB3C-E62E0897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292395" cy="1508760"/>
          </a:xfrm>
        </p:spPr>
        <p:txBody>
          <a:bodyPr>
            <a:normAutofit/>
          </a:bodyPr>
          <a:lstStyle/>
          <a:p>
            <a:r>
              <a:rPr lang="en-US" sz="4400" b="1" dirty="0"/>
              <a:t>NOW: MINI-DEBATE ONE ON ONE</a:t>
            </a:r>
            <a:endParaRPr lang="en-US" sz="4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F4284FB-9966-4DED-ACB9-C827A6D57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325" y="2011363"/>
            <a:ext cx="10010635" cy="4562461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/>
              <a:t>1 minute Pro Speech </a:t>
            </a:r>
            <a:br>
              <a:rPr lang="en-US" sz="3600" b="1" dirty="0"/>
            </a:br>
            <a:r>
              <a:rPr lang="en-US" sz="3600" b="1" dirty="0"/>
              <a:t>   (present your argument using AREI)</a:t>
            </a:r>
          </a:p>
          <a:p>
            <a:r>
              <a:rPr lang="en-US" sz="3600" b="1" dirty="0"/>
              <a:t>1 minute Con Speech </a:t>
            </a:r>
            <a:br>
              <a:rPr lang="en-US" sz="3600" b="1" dirty="0"/>
            </a:br>
            <a:r>
              <a:rPr lang="en-US" sz="3600" b="1" dirty="0"/>
              <a:t>   (present your argument using AREI AND</a:t>
            </a:r>
            <a:br>
              <a:rPr lang="en-US" sz="3600" b="1" dirty="0"/>
            </a:br>
            <a:r>
              <a:rPr lang="en-US" sz="3600" b="1" dirty="0"/>
              <a:t>     respond to the Pro Arguments)</a:t>
            </a:r>
          </a:p>
          <a:p>
            <a:r>
              <a:rPr lang="en-US" sz="3600" b="1" dirty="0"/>
              <a:t>1 minute Pro Speech</a:t>
            </a:r>
            <a:br>
              <a:rPr lang="en-US" sz="3600" b="1" dirty="0"/>
            </a:br>
            <a:r>
              <a:rPr lang="en-US" sz="3600" b="1" dirty="0"/>
              <a:t>    (respond to the con arguments and defend </a:t>
            </a:r>
            <a:br>
              <a:rPr lang="en-US" sz="3600" b="1" dirty="0"/>
            </a:br>
            <a:r>
              <a:rPr lang="en-US" sz="3600" b="1" dirty="0"/>
              <a:t>      your arguments)</a:t>
            </a:r>
          </a:p>
          <a:p>
            <a:r>
              <a:rPr lang="en-US" sz="3600" b="1" dirty="0"/>
              <a:t>1 minute Con Speech</a:t>
            </a:r>
            <a:br>
              <a:rPr lang="en-US" sz="3600" b="1" dirty="0"/>
            </a:br>
            <a:r>
              <a:rPr lang="en-US" sz="3600" b="1" dirty="0"/>
              <a:t>    (defend your arguments and respond again to </a:t>
            </a:r>
            <a:br>
              <a:rPr lang="en-US" sz="3600" b="1" dirty="0"/>
            </a:br>
            <a:r>
              <a:rPr lang="en-US" sz="3600" b="1" dirty="0"/>
              <a:t>      the pro arguments)</a:t>
            </a:r>
          </a:p>
        </p:txBody>
      </p:sp>
    </p:spTree>
    <p:extLst>
      <p:ext uri="{BB962C8B-B14F-4D97-AF65-F5344CB8AC3E}">
        <p14:creationId xmlns:p14="http://schemas.microsoft.com/office/powerpoint/2010/main" val="371031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3684-FF8B-416D-80E4-943A82E1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did it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3C0DC-B8D3-45BE-BEB7-87D991F4D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44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 we debate, treat each other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865" y="2011680"/>
            <a:ext cx="8559053" cy="4562144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/>
              <a:t>We argue Ideas</a:t>
            </a:r>
          </a:p>
          <a:p>
            <a:r>
              <a:rPr lang="en-US" sz="3200" b="1" dirty="0"/>
              <a:t>We don’t argue against People</a:t>
            </a:r>
          </a:p>
          <a:p>
            <a:endParaRPr lang="en-US" sz="3200" b="1" dirty="0"/>
          </a:p>
          <a:p>
            <a:r>
              <a:rPr lang="en-US" sz="3200" b="1" dirty="0"/>
              <a:t>Look around the Zoom Room</a:t>
            </a:r>
          </a:p>
          <a:p>
            <a:r>
              <a:rPr lang="en-US" sz="3200" b="1" dirty="0"/>
              <a:t>These are your team members—show you support each other</a:t>
            </a:r>
          </a:p>
          <a:p>
            <a:r>
              <a:rPr lang="en-US" sz="3200" b="1" dirty="0"/>
              <a:t>If at anytime you are not being treated right—tell the lab leader, your parent, or Jim Hanson</a:t>
            </a:r>
          </a:p>
          <a:p>
            <a:r>
              <a:rPr lang="en-US" sz="3200" b="1" dirty="0"/>
              <a:t>If you see someone being mistreated—you are encouraged to put a stop to it. “Hey Stop that.” “Hey, let’s do something else.” “Yep, I’m going to contact Jim Hanson.”</a:t>
            </a:r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094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3684-FF8B-416D-80E4-943A82E1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The next </a:t>
            </a:r>
            <a:r>
              <a:rPr lang="en-US" b="1" dirty="0"/>
              <a:t>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3C0DC-B8D3-45BE-BEB7-87D991F4D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You will learn more about good arguments</a:t>
            </a:r>
          </a:p>
          <a:p>
            <a:r>
              <a:rPr lang="en-US" sz="3200" b="1" dirty="0"/>
              <a:t>You will engage in debating</a:t>
            </a:r>
          </a:p>
          <a:p>
            <a:r>
              <a:rPr lang="en-US" sz="3200" b="1" dirty="0"/>
              <a:t>At a higher level of knowledge!</a:t>
            </a:r>
          </a:p>
        </p:txBody>
      </p:sp>
    </p:spTree>
    <p:extLst>
      <p:ext uri="{BB962C8B-B14F-4D97-AF65-F5344CB8AC3E}">
        <p14:creationId xmlns:p14="http://schemas.microsoft.com/office/powerpoint/2010/main" val="9198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64B6-1A88-45FB-B38E-350CA484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What’s your favorite food?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DE54D9-66E0-4539-A134-9793452E5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567" y="1685925"/>
            <a:ext cx="6721463" cy="4472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F3A687-B3F0-4137-A0B8-444705FF7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809" y="1973249"/>
            <a:ext cx="6896100" cy="4600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EB0462-119B-4AD0-A060-E35EAD9C7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17" y="2060382"/>
            <a:ext cx="7053195" cy="4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6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you need for debates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10052269" cy="4562144"/>
          </a:xfrm>
        </p:spPr>
        <p:txBody>
          <a:bodyPr>
            <a:normAutofit/>
          </a:bodyPr>
          <a:lstStyle/>
          <a:p>
            <a:r>
              <a:rPr lang="en-US" sz="3200" b="1" dirty="0"/>
              <a:t>Pens (Black/Dark Blue)</a:t>
            </a:r>
          </a:p>
          <a:p>
            <a:r>
              <a:rPr lang="en-US" sz="3200" b="1" dirty="0"/>
              <a:t>Flowsheets (Print Paper 8.5 x 11 or larger)</a:t>
            </a:r>
          </a:p>
          <a:p>
            <a:r>
              <a:rPr lang="en-US" sz="3200" b="1" dirty="0"/>
              <a:t>Printed Scripts</a:t>
            </a:r>
          </a:p>
          <a:p>
            <a:r>
              <a:rPr lang="en-US" sz="3200" b="1" dirty="0"/>
              <a:t>Let’s look at each step of preparing on the Climb Middle School Prep Web Page.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190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DA3B-D786-4BD3-85F5-BD168D74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have our opinions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93F0-F97E-4234-BD72-8CE5118CD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We are working together</a:t>
            </a:r>
          </a:p>
          <a:p>
            <a:r>
              <a:rPr lang="en-US" sz="3200" b="1" dirty="0"/>
              <a:t>We are a team and we support each other.</a:t>
            </a:r>
          </a:p>
        </p:txBody>
      </p:sp>
    </p:spTree>
    <p:extLst>
      <p:ext uri="{BB962C8B-B14F-4D97-AF65-F5344CB8AC3E}">
        <p14:creationId xmlns:p14="http://schemas.microsoft.com/office/powerpoint/2010/main" val="294381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DA3B-D786-4BD3-85F5-BD168D74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Communicate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93F0-F97E-4234-BD72-8CE5118CD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Each person, tell your group . . . </a:t>
            </a:r>
          </a:p>
          <a:p>
            <a:r>
              <a:rPr lang="en-US" sz="3200" b="1" dirty="0"/>
              <a:t>Your name and anything important to you</a:t>
            </a:r>
          </a:p>
          <a:p>
            <a:r>
              <a:rPr lang="en-US" sz="3200" b="1" dirty="0"/>
              <a:t>Your favorite food.</a:t>
            </a:r>
          </a:p>
        </p:txBody>
      </p:sp>
    </p:spTree>
    <p:extLst>
      <p:ext uri="{BB962C8B-B14F-4D97-AF65-F5344CB8AC3E}">
        <p14:creationId xmlns:p14="http://schemas.microsoft.com/office/powerpoint/2010/main" val="4223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an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F92F7-2C48-40EC-8897-F63AEDC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4390572" cy="4206240"/>
          </a:xfrm>
        </p:spPr>
        <p:txBody>
          <a:bodyPr>
            <a:normAutofit/>
          </a:bodyPr>
          <a:lstStyle/>
          <a:p>
            <a:r>
              <a:rPr lang="en-US" sz="2800" b="1" dirty="0"/>
              <a:t>Assertion-your point</a:t>
            </a:r>
          </a:p>
          <a:p>
            <a:br>
              <a:rPr lang="en-US" sz="2800" b="1" dirty="0"/>
            </a:br>
            <a:r>
              <a:rPr lang="en-US" sz="2800" b="1" dirty="0"/>
              <a:t>Reason-because ___</a:t>
            </a:r>
          </a:p>
          <a:p>
            <a:br>
              <a:rPr lang="en-US" sz="2800" b="1" dirty="0"/>
            </a:br>
            <a:r>
              <a:rPr lang="en-US" sz="2800" b="1" dirty="0"/>
              <a:t>Evidence-proof</a:t>
            </a:r>
          </a:p>
          <a:p>
            <a:br>
              <a:rPr lang="en-US" sz="2800" b="1" dirty="0"/>
            </a:br>
            <a:r>
              <a:rPr lang="en-US" sz="2800" b="1" dirty="0"/>
              <a:t>Importance-why this matters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5D167F-B7FB-4194-A952-1EF1FF37AB51}"/>
              </a:ext>
            </a:extLst>
          </p:cNvPr>
          <p:cNvSpPr txBox="1">
            <a:spLocks/>
          </p:cNvSpPr>
          <p:nvPr/>
        </p:nvSpPr>
        <p:spPr>
          <a:xfrm>
            <a:off x="5980670" y="2011680"/>
            <a:ext cx="5741773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Sugary beverages harm health</a:t>
            </a:r>
          </a:p>
          <a:p>
            <a:r>
              <a:rPr lang="en-US" sz="2800" b="1" dirty="0"/>
              <a:t>Because they increase diabetes</a:t>
            </a:r>
          </a:p>
          <a:p>
            <a:r>
              <a:rPr lang="en-US" sz="2800" b="1" dirty="0"/>
              <a:t>High sugar consumption is linked to diabetes in studies</a:t>
            </a:r>
          </a:p>
          <a:p>
            <a:r>
              <a:rPr lang="en-US" sz="2800" b="1" dirty="0"/>
              <a:t>So, we should try to reduce consumption of sugary beverages.</a:t>
            </a:r>
          </a:p>
        </p:txBody>
      </p:sp>
    </p:spTree>
    <p:extLst>
      <p:ext uri="{BB962C8B-B14F-4D97-AF65-F5344CB8AC3E}">
        <p14:creationId xmlns:p14="http://schemas.microsoft.com/office/powerpoint/2010/main" val="305528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DA3B-D786-4BD3-85F5-BD168D74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46" y="284176"/>
            <a:ext cx="11332028" cy="1508760"/>
          </a:xfrm>
        </p:spPr>
        <p:txBody>
          <a:bodyPr/>
          <a:lstStyle/>
          <a:p>
            <a:r>
              <a:rPr lang="en-US" b="1" dirty="0"/>
              <a:t>Ready to make an argument about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93F0-F97E-4234-BD72-8CE5118CD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Your favorite show?</a:t>
            </a:r>
          </a:p>
          <a:p>
            <a:r>
              <a:rPr lang="en-US" sz="3200" b="1" dirty="0"/>
              <a:t>School Uniforms?</a:t>
            </a:r>
          </a:p>
          <a:p>
            <a:r>
              <a:rPr lang="en-US" sz="3200" b="1" dirty="0"/>
              <a:t>The best Video Game?</a:t>
            </a:r>
          </a:p>
          <a:p>
            <a:r>
              <a:rPr lang="en-US" sz="3200" b="1" dirty="0"/>
              <a:t>Something else?</a:t>
            </a:r>
          </a:p>
        </p:txBody>
      </p:sp>
    </p:spTree>
    <p:extLst>
      <p:ext uri="{BB962C8B-B14F-4D97-AF65-F5344CB8AC3E}">
        <p14:creationId xmlns:p14="http://schemas.microsoft.com/office/powerpoint/2010/main" val="256135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E971-5924-4354-9A12-863B3667C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Prepare an argument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43E55-B08D-4B35-AD74-21B18245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651685"/>
          </a:xfrm>
        </p:spPr>
        <p:txBody>
          <a:bodyPr>
            <a:normAutofit/>
          </a:bodyPr>
          <a:lstStyle/>
          <a:p>
            <a:r>
              <a:rPr lang="en-US" sz="3200" b="1" dirty="0"/>
              <a:t>Assertion—your point</a:t>
            </a:r>
          </a:p>
          <a:p>
            <a:r>
              <a:rPr lang="en-US" sz="3200" b="1" dirty="0"/>
              <a:t>Reason—because ___</a:t>
            </a:r>
          </a:p>
          <a:p>
            <a:r>
              <a:rPr lang="en-US" sz="3200" b="1" dirty="0"/>
              <a:t>Evidence—show proof</a:t>
            </a:r>
          </a:p>
          <a:p>
            <a:r>
              <a:rPr lang="en-US" sz="3200" b="1" dirty="0"/>
              <a:t>Importance—why this matters</a:t>
            </a:r>
          </a:p>
        </p:txBody>
      </p:sp>
    </p:spTree>
    <p:extLst>
      <p:ext uri="{BB962C8B-B14F-4D97-AF65-F5344CB8AC3E}">
        <p14:creationId xmlns:p14="http://schemas.microsoft.com/office/powerpoint/2010/main" val="32244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E971-5924-4354-9A12-863B3667C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49" y="2122714"/>
            <a:ext cx="11782697" cy="1782998"/>
          </a:xfrm>
        </p:spPr>
        <p:txBody>
          <a:bodyPr>
            <a:normAutofit/>
          </a:bodyPr>
          <a:lstStyle/>
          <a:p>
            <a:r>
              <a:rPr lang="en-US" b="1" dirty="0"/>
              <a:t>Now . . . prepare your argument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43E55-B08D-4B35-AD74-21B18245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651685"/>
          </a:xfrm>
        </p:spPr>
        <p:txBody>
          <a:bodyPr>
            <a:normAutofit/>
          </a:bodyPr>
          <a:lstStyle/>
          <a:p>
            <a:r>
              <a:rPr lang="en-US" sz="3200" b="1" dirty="0"/>
              <a:t>Assertion—your point</a:t>
            </a:r>
          </a:p>
          <a:p>
            <a:r>
              <a:rPr lang="en-US" sz="3200" b="1" dirty="0"/>
              <a:t>Reason—because ___</a:t>
            </a:r>
          </a:p>
          <a:p>
            <a:r>
              <a:rPr lang="en-US" sz="3200" b="1" dirty="0"/>
              <a:t>Evidence—show proof</a:t>
            </a:r>
          </a:p>
          <a:p>
            <a:r>
              <a:rPr lang="en-US" sz="3200" b="1" dirty="0"/>
              <a:t>Importance—why this matters</a:t>
            </a:r>
          </a:p>
        </p:txBody>
      </p:sp>
    </p:spTree>
    <p:extLst>
      <p:ext uri="{BB962C8B-B14F-4D97-AF65-F5344CB8AC3E}">
        <p14:creationId xmlns:p14="http://schemas.microsoft.com/office/powerpoint/2010/main" val="16121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B0241-DAC1-4359-B3B8-39C92C2F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86" y="284176"/>
            <a:ext cx="11178745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One person—share </a:t>
            </a:r>
            <a:r>
              <a:rPr lang="en-US" sz="4800" b="1" dirty="0" err="1"/>
              <a:t>outloud</a:t>
            </a:r>
            <a:r>
              <a:rPr lang="en-US" sz="4800" b="1" dirty="0"/>
              <a:t> your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8A52A-D39E-415C-862F-4F6018ED1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46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465</TotalTime>
  <Words>635</Words>
  <Application>Microsoft Office PowerPoint</Application>
  <PresentationFormat>Widescreen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Corbel</vt:lpstr>
      <vt:lpstr>Tahoma</vt:lpstr>
      <vt:lpstr>Wingdings</vt:lpstr>
      <vt:lpstr>Banded</vt:lpstr>
      <vt:lpstr>Let’s debate!</vt:lpstr>
      <vt:lpstr>What’s your favorite food?</vt:lpstr>
      <vt:lpstr>We have our opinions</vt:lpstr>
      <vt:lpstr>Communicate it!</vt:lpstr>
      <vt:lpstr>Making an argument</vt:lpstr>
      <vt:lpstr>Ready to make an argument about . . . </vt:lpstr>
      <vt:lpstr>Prepare an argument</vt:lpstr>
      <vt:lpstr>Now . . . prepare your argument</vt:lpstr>
      <vt:lpstr>One person—share outloud your argument</vt:lpstr>
      <vt:lpstr>Debate involves respectful disagreement</vt:lpstr>
      <vt:lpstr>Now . . . I disagree game</vt:lpstr>
      <vt:lpstr>Dogs or cats?</vt:lpstr>
      <vt:lpstr>Some people don’t like either</vt:lpstr>
      <vt:lpstr>TOPIC: dogs are better than cats</vt:lpstr>
      <vt:lpstr>TOPIC: dogs are better than cats</vt:lpstr>
      <vt:lpstr>NOW: MINI-DEBATE ONE ON ONE</vt:lpstr>
      <vt:lpstr>How did it go?</vt:lpstr>
      <vt:lpstr>As we debate, treat each other right</vt:lpstr>
      <vt:lpstr>The next sessions</vt:lpstr>
      <vt:lpstr>What you need for debates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debate!</dc:title>
  <dc:creator>Jim Climb the Mountain</dc:creator>
  <cp:lastModifiedBy>Jim Climb the Mountain</cp:lastModifiedBy>
  <cp:revision>107</cp:revision>
  <dcterms:created xsi:type="dcterms:W3CDTF">2019-10-15T19:44:54Z</dcterms:created>
  <dcterms:modified xsi:type="dcterms:W3CDTF">2022-04-10T13:01:03Z</dcterms:modified>
</cp:coreProperties>
</file>