
<file path=[Content_Types].xml><?xml version="1.0" encoding="utf-8"?>
<Types xmlns="http://schemas.openxmlformats.org/package/2006/content-types">
  <Default Extension="fntdata" ContentType="application/x-fontdata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4" r:id="rId1"/>
  </p:sldMasterIdLst>
  <p:notesMasterIdLst>
    <p:notesMasterId r:id="rId45"/>
  </p:notesMasterIdLst>
  <p:sldIdLst>
    <p:sldId id="256" r:id="rId2"/>
    <p:sldId id="258" r:id="rId3"/>
    <p:sldId id="259" r:id="rId4"/>
    <p:sldId id="260" r:id="rId5"/>
    <p:sldId id="299" r:id="rId6"/>
    <p:sldId id="297" r:id="rId7"/>
    <p:sldId id="298" r:id="rId8"/>
    <p:sldId id="280" r:id="rId9"/>
    <p:sldId id="284" r:id="rId10"/>
    <p:sldId id="296" r:id="rId11"/>
    <p:sldId id="306" r:id="rId12"/>
    <p:sldId id="307" r:id="rId13"/>
    <p:sldId id="308" r:id="rId14"/>
    <p:sldId id="310" r:id="rId15"/>
    <p:sldId id="270" r:id="rId16"/>
    <p:sldId id="257" r:id="rId17"/>
    <p:sldId id="290" r:id="rId18"/>
    <p:sldId id="288" r:id="rId19"/>
    <p:sldId id="300" r:id="rId20"/>
    <p:sldId id="272" r:id="rId21"/>
    <p:sldId id="292" r:id="rId22"/>
    <p:sldId id="283" r:id="rId23"/>
    <p:sldId id="291" r:id="rId24"/>
    <p:sldId id="293" r:id="rId25"/>
    <p:sldId id="273" r:id="rId26"/>
    <p:sldId id="285" r:id="rId27"/>
    <p:sldId id="286" r:id="rId28"/>
    <p:sldId id="289" r:id="rId29"/>
    <p:sldId id="304" r:id="rId30"/>
    <p:sldId id="301" r:id="rId31"/>
    <p:sldId id="294" r:id="rId32"/>
    <p:sldId id="279" r:id="rId33"/>
    <p:sldId id="303" r:id="rId34"/>
    <p:sldId id="309" r:id="rId35"/>
    <p:sldId id="274" r:id="rId36"/>
    <p:sldId id="262" r:id="rId37"/>
    <p:sldId id="287" r:id="rId38"/>
    <p:sldId id="265" r:id="rId39"/>
    <p:sldId id="311" r:id="rId40"/>
    <p:sldId id="312" r:id="rId41"/>
    <p:sldId id="275" r:id="rId42"/>
    <p:sldId id="268" r:id="rId43"/>
    <p:sldId id="278" r:id="rId44"/>
  </p:sldIdLst>
  <p:sldSz cx="9144000" cy="5143500" type="screen16x9"/>
  <p:notesSz cx="6858000" cy="9144000"/>
  <p:embeddedFontLst>
    <p:embeddedFont>
      <p:font typeface="Average" panose="020B0604020202020204" charset="0"/>
      <p:regular r:id="rId46"/>
    </p:embeddedFont>
    <p:embeddedFont>
      <p:font typeface="Lato" panose="020F0502020204030203" pitchFamily="34" charset="0"/>
      <p:regular r:id="rId47"/>
      <p:bold r:id="rId48"/>
      <p:italic r:id="rId49"/>
      <p:boldItalic r:id="rId50"/>
    </p:embeddedFont>
    <p:embeddedFont>
      <p:font typeface="Raleway" pitchFamily="2" charset="0"/>
      <p:regular r:id="rId51"/>
      <p:bold r:id="rId52"/>
      <p:italic r:id="rId53"/>
      <p:boldItalic r:id="rId54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345C382C-226B-4042-B81B-784E8DEC0F5A}">
  <a:tblStyle styleId="{345C382C-226B-4042-B81B-784E8DEC0F5A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12700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12700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12700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12700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12700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12700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203" d="100"/>
          <a:sy n="203" d="100"/>
        </p:scale>
        <p:origin x="108" y="224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font" Target="fonts/font2.fntdata"/><Relationship Id="rId50" Type="http://schemas.openxmlformats.org/officeDocument/2006/relationships/font" Target="fonts/font5.fntdata"/><Relationship Id="rId55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notesMaster" Target="notesMasters/notesMaster1.xml"/><Relationship Id="rId53" Type="http://schemas.openxmlformats.org/officeDocument/2006/relationships/font" Target="fonts/font8.fntdata"/><Relationship Id="rId58" Type="http://schemas.openxmlformats.org/officeDocument/2006/relationships/tableStyles" Target="tableStyles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font" Target="fonts/font3.fntdata"/><Relationship Id="rId56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font" Target="fonts/font6.fntdata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font" Target="fonts/font1.fntdata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font" Target="fonts/font9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font" Target="fonts/font4.fntdata"/><Relationship Id="rId57" Type="http://schemas.openxmlformats.org/officeDocument/2006/relationships/theme" Target="theme/theme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font" Target="fonts/font7.fntdata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9" name="Google Shape;339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40" name="Google Shape;340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3" name="Google Shape;353;g6b44c9c1a4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4" name="Google Shape;354;g6b44c9c1a4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" name="Google Shape;358;g6b44c9c1a4_0_1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9" name="Google Shape;359;g6b44c9c1a4_0_1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77878636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" name="Google Shape;358;g6b44c9c1a4_0_1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9" name="Google Shape;359;g6b44c9c1a4_0_1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4862609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8503689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77905744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1351229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31449173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40496941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g49525bc1ea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0" name="Google Shape;70;g49525bc1ea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3122799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g4981a82590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6" name="Google Shape;76;g4981a82590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g4981a82590_0_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6" name="Google Shape;76;g4981a82590_0_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69666174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" name="Google Shape;358;g6b44c9c1a4_0_1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9" name="Google Shape;359;g6b44c9c1a4_0_1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77819203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Google Shape;67;gaf4b59b1d5_0_1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8" name="Google Shape;68;gaf4b59b1d5_0_1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Google Shape;67;gaf4b59b1d5_0_10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8" name="Google Shape;68;gaf4b59b1d5_0_10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3513468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gaf4b59b1d5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4" name="Google Shape;74;gaf4b59b1d5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gaf4b59b1d5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4" name="Google Shape;74;gaf4b59b1d5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25229049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60661631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375331106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921852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363500174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72253915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106344925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86536634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" name="Google Shape;358;g6b44c9c1a4_0_133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59" name="Google Shape;359;g6b44c9c1a4_0_133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83442682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47136658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182414777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75146001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881010590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593222893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Google Shape;363;g6b44c9c1a4_0_156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64" name="Google Shape;364;g6b44c9c1a4_0_156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795185391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6" name="Google Shape;386;g6b44c9c1a4_0_289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87" name="Google Shape;387;g6b44c9c1a4_0_289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00532176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g6b44c9c1a4_0_289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76" name="Google Shape;376;g6b44c9c1a4_0_289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g6b44c9c1a4_0_289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76" name="Google Shape;376;g6b44c9c1a4_0_289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94344435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2" name="Google Shape;392;g6b44c9c1a4_0_189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3" name="Google Shape;393;g6b44c9c1a4_0_189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g6b44c9c1a4_0_289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76" name="Google Shape;376;g6b44c9c1a4_0_289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52241280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Google Shape;375;g6b44c9c1a4_0_289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76" name="Google Shape;376;g6b44c9c1a4_0_289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969093236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2" name="Google Shape;392;g6b44c9c1a4_0_189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3" name="Google Shape;393;g6b44c9c1a4_0_189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26582840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8" name="Google Shape;408;g6b44c9c1a4_0_354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9" name="Google Shape;409;g6b44c9c1a4_0_354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/>
          <p:nvPr/>
        </p:nvSpPr>
        <p:spPr>
          <a:xfrm>
            <a:off x="0" y="0"/>
            <a:ext cx="9144000" cy="4878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1" name="Google Shape;11;p2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12" name="Google Shape;12;p2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13;p2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4" name="Google Shape;14;p2"/>
          <p:cNvSpPr txBox="1">
            <a:spLocks noGrp="1"/>
          </p:cNvSpPr>
          <p:nvPr>
            <p:ph type="ctrTitle"/>
          </p:nvPr>
        </p:nvSpPr>
        <p:spPr>
          <a:xfrm>
            <a:off x="729450" y="1322450"/>
            <a:ext cx="7688100" cy="1664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200"/>
              <a:buNone/>
              <a:defRPr sz="42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15" name="Google Shape;15;p2"/>
          <p:cNvSpPr txBox="1">
            <a:spLocks noGrp="1"/>
          </p:cNvSpPr>
          <p:nvPr>
            <p:ph type="subTitle" idx="1"/>
          </p:nvPr>
        </p:nvSpPr>
        <p:spPr>
          <a:xfrm>
            <a:off x="729627" y="3172900"/>
            <a:ext cx="7688100" cy="541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1pPr>
            <a:lvl2pPr lv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2pPr>
            <a:lvl3pPr lvl="2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3pPr>
            <a:lvl4pPr lvl="3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4pPr>
            <a:lvl5pPr lvl="4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5pPr>
            <a:lvl6pPr lvl="5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6pPr>
            <a:lvl7pPr lvl="6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7pPr>
            <a:lvl8pPr lvl="7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8pPr>
            <a:lvl9pPr lvl="8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9pPr>
          </a:lstStyle>
          <a:p>
            <a:endParaRPr/>
          </a:p>
        </p:txBody>
      </p:sp>
      <p:sp>
        <p:nvSpPr>
          <p:cNvPr id="16" name="Google Shape;16;p2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oogle Shape;18;p3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19" name="Google Shape;19;p3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" name="Google Shape;20;p3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1" name="Google Shape;21;p3"/>
          <p:cNvSpPr txBox="1">
            <a:spLocks noGrp="1"/>
          </p:cNvSpPr>
          <p:nvPr>
            <p:ph type="title"/>
          </p:nvPr>
        </p:nvSpPr>
        <p:spPr>
          <a:xfrm>
            <a:off x="729450" y="1322450"/>
            <a:ext cx="7688400" cy="151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9pPr>
          </a:lstStyle>
          <a:p>
            <a:endParaRPr/>
          </a:p>
        </p:txBody>
      </p:sp>
      <p:sp>
        <p:nvSpPr>
          <p:cNvPr id="22" name="Google Shape;22;p3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>
                <a:solidFill>
                  <a:schemeClr val="lt1"/>
                </a:solidFill>
              </a:defRPr>
            </a:lvl1pPr>
            <a:lvl2pPr lvl="1">
              <a:buNone/>
              <a:defRPr>
                <a:solidFill>
                  <a:schemeClr val="lt1"/>
                </a:solidFill>
              </a:defRPr>
            </a:lvl2pPr>
            <a:lvl3pPr lvl="2">
              <a:buNone/>
              <a:defRPr>
                <a:solidFill>
                  <a:schemeClr val="lt1"/>
                </a:solidFill>
              </a:defRPr>
            </a:lvl3pPr>
            <a:lvl4pPr lvl="3">
              <a:buNone/>
              <a:defRPr>
                <a:solidFill>
                  <a:schemeClr val="lt1"/>
                </a:solidFill>
              </a:defRPr>
            </a:lvl4pPr>
            <a:lvl5pPr lvl="4">
              <a:buNone/>
              <a:defRPr>
                <a:solidFill>
                  <a:schemeClr val="lt1"/>
                </a:solidFill>
              </a:defRPr>
            </a:lvl5pPr>
            <a:lvl6pPr lvl="5">
              <a:buNone/>
              <a:defRPr>
                <a:solidFill>
                  <a:schemeClr val="lt1"/>
                </a:solidFill>
              </a:defRPr>
            </a:lvl6pPr>
            <a:lvl7pPr lvl="6">
              <a:buNone/>
              <a:defRPr>
                <a:solidFill>
                  <a:schemeClr val="lt1"/>
                </a:solidFill>
              </a:defRPr>
            </a:lvl7pPr>
            <a:lvl8pPr lvl="7">
              <a:buNone/>
              <a:defRPr>
                <a:solidFill>
                  <a:schemeClr val="lt1"/>
                </a:solidFill>
              </a:defRPr>
            </a:lvl8pPr>
            <a:lvl9pPr lvl="8">
              <a:buNone/>
              <a:defRPr>
                <a:solidFill>
                  <a:schemeClr val="lt1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Google Shape;24;p4"/>
          <p:cNvSpPr/>
          <p:nvPr/>
        </p:nvSpPr>
        <p:spPr>
          <a:xfrm>
            <a:off x="0" y="0"/>
            <a:ext cx="9144000" cy="4878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25" name="Google Shape;25;p4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26" name="Google Shape;26;p4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27;p4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8" name="Google Shape;28;p4"/>
          <p:cNvSpPr txBox="1">
            <a:spLocks noGrp="1"/>
          </p:cNvSpPr>
          <p:nvPr>
            <p:ph type="title"/>
          </p:nvPr>
        </p:nvSpPr>
        <p:spPr>
          <a:xfrm>
            <a:off x="729450" y="1318650"/>
            <a:ext cx="7688700" cy="53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29" name="Google Shape;29;p4"/>
          <p:cNvSpPr txBox="1">
            <a:spLocks noGrp="1"/>
          </p:cNvSpPr>
          <p:nvPr>
            <p:ph type="body" idx="1"/>
          </p:nvPr>
        </p:nvSpPr>
        <p:spPr>
          <a:xfrm>
            <a:off x="729450" y="2078875"/>
            <a:ext cx="7688700" cy="2261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30" name="Google Shape;30;p4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Google Shape;32;p5"/>
          <p:cNvSpPr/>
          <p:nvPr/>
        </p:nvSpPr>
        <p:spPr>
          <a:xfrm>
            <a:off x="0" y="0"/>
            <a:ext cx="9144000" cy="4878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33" name="Google Shape;33;p5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34" name="Google Shape;34;p5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35;p5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6" name="Google Shape;36;p5"/>
          <p:cNvSpPr txBox="1">
            <a:spLocks noGrp="1"/>
          </p:cNvSpPr>
          <p:nvPr>
            <p:ph type="title"/>
          </p:nvPr>
        </p:nvSpPr>
        <p:spPr>
          <a:xfrm>
            <a:off x="729450" y="1318650"/>
            <a:ext cx="7688400" cy="53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37" name="Google Shape;37;p5"/>
          <p:cNvSpPr txBox="1">
            <a:spLocks noGrp="1"/>
          </p:cNvSpPr>
          <p:nvPr>
            <p:ph type="body" idx="1"/>
          </p:nvPr>
        </p:nvSpPr>
        <p:spPr>
          <a:xfrm>
            <a:off x="729325" y="2078875"/>
            <a:ext cx="3774300" cy="2261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38" name="Google Shape;38;p5"/>
          <p:cNvSpPr txBox="1">
            <a:spLocks noGrp="1"/>
          </p:cNvSpPr>
          <p:nvPr>
            <p:ph type="body" idx="2"/>
          </p:nvPr>
        </p:nvSpPr>
        <p:spPr>
          <a:xfrm>
            <a:off x="4643604" y="2078875"/>
            <a:ext cx="3774300" cy="2261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39" name="Google Shape;39;p5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6"/>
          <p:cNvSpPr/>
          <p:nvPr/>
        </p:nvSpPr>
        <p:spPr>
          <a:xfrm>
            <a:off x="0" y="0"/>
            <a:ext cx="9144000" cy="4878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42" name="Google Shape;42;p6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43" name="Google Shape;43;p6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" name="Google Shape;44;p6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5" name="Google Shape;45;p6"/>
          <p:cNvSpPr txBox="1">
            <a:spLocks noGrp="1"/>
          </p:cNvSpPr>
          <p:nvPr>
            <p:ph type="title"/>
          </p:nvPr>
        </p:nvSpPr>
        <p:spPr>
          <a:xfrm>
            <a:off x="729450" y="1318650"/>
            <a:ext cx="7688400" cy="53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46" name="Google Shape;46;p6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Google Shape;48;p7"/>
          <p:cNvSpPr/>
          <p:nvPr/>
        </p:nvSpPr>
        <p:spPr>
          <a:xfrm>
            <a:off x="0" y="0"/>
            <a:ext cx="9144000" cy="4878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49" name="Google Shape;49;p7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50" name="Google Shape;50;p7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51;p7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52" name="Google Shape;52;p7"/>
          <p:cNvSpPr txBox="1">
            <a:spLocks noGrp="1"/>
          </p:cNvSpPr>
          <p:nvPr>
            <p:ph type="title"/>
          </p:nvPr>
        </p:nvSpPr>
        <p:spPr>
          <a:xfrm>
            <a:off x="730000" y="1318650"/>
            <a:ext cx="3300900" cy="1381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53" name="Google Shape;53;p7"/>
          <p:cNvSpPr txBox="1">
            <a:spLocks noGrp="1"/>
          </p:cNvSpPr>
          <p:nvPr>
            <p:ph type="body" idx="1"/>
          </p:nvPr>
        </p:nvSpPr>
        <p:spPr>
          <a:xfrm>
            <a:off x="721225" y="2781725"/>
            <a:ext cx="3300900" cy="159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54" name="Google Shape;54;p7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6" name="Google Shape;56;p8"/>
          <p:cNvGrpSpPr/>
          <p:nvPr/>
        </p:nvGrpSpPr>
        <p:grpSpPr>
          <a:xfrm>
            <a:off x="830392" y="4169130"/>
            <a:ext cx="745763" cy="45826"/>
            <a:chOff x="4580561" y="2589004"/>
            <a:chExt cx="1064464" cy="25200"/>
          </a:xfrm>
        </p:grpSpPr>
        <p:sp>
          <p:nvSpPr>
            <p:cNvPr id="57" name="Google Shape;57;p8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8" name="Google Shape;58;p8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59" name="Google Shape;59;p8"/>
          <p:cNvSpPr txBox="1">
            <a:spLocks noGrp="1"/>
          </p:cNvSpPr>
          <p:nvPr>
            <p:ph type="title"/>
          </p:nvPr>
        </p:nvSpPr>
        <p:spPr>
          <a:xfrm>
            <a:off x="729450" y="864300"/>
            <a:ext cx="7021200" cy="2985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9pPr>
          </a:lstStyle>
          <a:p>
            <a:endParaRPr/>
          </a:p>
        </p:txBody>
      </p:sp>
      <p:sp>
        <p:nvSpPr>
          <p:cNvPr id="60" name="Google Shape;60;p8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>
                <a:solidFill>
                  <a:schemeClr val="lt1"/>
                </a:solidFill>
              </a:defRPr>
            </a:lvl1pPr>
            <a:lvl2pPr lvl="1">
              <a:buNone/>
              <a:defRPr>
                <a:solidFill>
                  <a:schemeClr val="lt1"/>
                </a:solidFill>
              </a:defRPr>
            </a:lvl2pPr>
            <a:lvl3pPr lvl="2">
              <a:buNone/>
              <a:defRPr>
                <a:solidFill>
                  <a:schemeClr val="lt1"/>
                </a:solidFill>
              </a:defRPr>
            </a:lvl3pPr>
            <a:lvl4pPr lvl="3">
              <a:buNone/>
              <a:defRPr>
                <a:solidFill>
                  <a:schemeClr val="lt1"/>
                </a:solidFill>
              </a:defRPr>
            </a:lvl4pPr>
            <a:lvl5pPr lvl="4">
              <a:buNone/>
              <a:defRPr>
                <a:solidFill>
                  <a:schemeClr val="lt1"/>
                </a:solidFill>
              </a:defRPr>
            </a:lvl5pPr>
            <a:lvl6pPr lvl="5">
              <a:buNone/>
              <a:defRPr>
                <a:solidFill>
                  <a:schemeClr val="lt1"/>
                </a:solidFill>
              </a:defRPr>
            </a:lvl6pPr>
            <a:lvl7pPr lvl="6">
              <a:buNone/>
              <a:defRPr>
                <a:solidFill>
                  <a:schemeClr val="lt1"/>
                </a:solidFill>
              </a:defRPr>
            </a:lvl7pPr>
            <a:lvl8pPr lvl="7">
              <a:buNone/>
              <a:defRPr>
                <a:solidFill>
                  <a:schemeClr val="lt1"/>
                </a:solidFill>
              </a:defRPr>
            </a:lvl8pPr>
            <a:lvl9pPr lvl="8">
              <a:buNone/>
              <a:defRPr>
                <a:solidFill>
                  <a:schemeClr val="lt1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p9"/>
          <p:cNvSpPr/>
          <p:nvPr/>
        </p:nvSpPr>
        <p:spPr>
          <a:xfrm>
            <a:off x="0" y="0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63" name="Google Shape;63;p9"/>
          <p:cNvGrpSpPr/>
          <p:nvPr/>
        </p:nvGrpSpPr>
        <p:grpSpPr>
          <a:xfrm>
            <a:off x="830392" y="1191256"/>
            <a:ext cx="745763" cy="45826"/>
            <a:chOff x="4580561" y="2589004"/>
            <a:chExt cx="1064464" cy="25200"/>
          </a:xfrm>
        </p:grpSpPr>
        <p:sp>
          <p:nvSpPr>
            <p:cNvPr id="64" name="Google Shape;64;p9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65;p9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6" name="Google Shape;66;p9"/>
          <p:cNvSpPr txBox="1">
            <a:spLocks noGrp="1"/>
          </p:cNvSpPr>
          <p:nvPr>
            <p:ph type="title"/>
          </p:nvPr>
        </p:nvSpPr>
        <p:spPr>
          <a:xfrm>
            <a:off x="730000" y="1318650"/>
            <a:ext cx="3300900" cy="1687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2600"/>
              <a:buNone/>
              <a:defRPr sz="26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67" name="Google Shape;67;p9"/>
          <p:cNvSpPr txBox="1">
            <a:spLocks noGrp="1"/>
          </p:cNvSpPr>
          <p:nvPr>
            <p:ph type="subTitle" idx="1"/>
          </p:nvPr>
        </p:nvSpPr>
        <p:spPr>
          <a:xfrm>
            <a:off x="724950" y="3161525"/>
            <a:ext cx="3300900" cy="759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1pPr>
            <a:lvl2pPr lv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2pPr>
            <a:lvl3pPr lvl="2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3pPr>
            <a:lvl4pPr lvl="3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4pPr>
            <a:lvl5pPr lvl="4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5pPr>
            <a:lvl6pPr lvl="5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6pPr>
            <a:lvl7pPr lvl="6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7pPr>
            <a:lvl8pPr lvl="7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8pPr>
            <a:lvl9pPr lvl="8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600"/>
              <a:buNone/>
              <a:defRPr sz="1600"/>
            </a:lvl9pPr>
          </a:lstStyle>
          <a:p>
            <a:endParaRPr/>
          </a:p>
        </p:txBody>
      </p:sp>
      <p:sp>
        <p:nvSpPr>
          <p:cNvPr id="68" name="Google Shape;68;p9"/>
          <p:cNvSpPr txBox="1">
            <a:spLocks noGrp="1"/>
          </p:cNvSpPr>
          <p:nvPr>
            <p:ph type="body" idx="2"/>
          </p:nvPr>
        </p:nvSpPr>
        <p:spPr>
          <a:xfrm>
            <a:off x="5174225" y="1352625"/>
            <a:ext cx="3374400" cy="3025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160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160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160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1600"/>
              </a:spcBef>
              <a:spcAft>
                <a:spcPts val="160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69" name="Google Shape;69;p9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Google Shape;71;p10"/>
          <p:cNvSpPr txBox="1">
            <a:spLocks noGrp="1"/>
          </p:cNvSpPr>
          <p:nvPr>
            <p:ph type="body" idx="1"/>
          </p:nvPr>
        </p:nvSpPr>
        <p:spPr>
          <a:xfrm>
            <a:off x="724950" y="4372551"/>
            <a:ext cx="7697400" cy="460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</a:lstStyle>
          <a:p>
            <a:endParaRPr/>
          </a:p>
        </p:txBody>
      </p:sp>
      <p:sp>
        <p:nvSpPr>
          <p:cNvPr id="72" name="Google Shape;72;p10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4" name="Google Shape;74;p11"/>
          <p:cNvGrpSpPr/>
          <p:nvPr/>
        </p:nvGrpSpPr>
        <p:grpSpPr>
          <a:xfrm>
            <a:off x="830392" y="4169130"/>
            <a:ext cx="745763" cy="45826"/>
            <a:chOff x="4580561" y="2589004"/>
            <a:chExt cx="1064464" cy="25200"/>
          </a:xfrm>
        </p:grpSpPr>
        <p:sp>
          <p:nvSpPr>
            <p:cNvPr id="75" name="Google Shape;75;p11"/>
            <p:cNvSpPr/>
            <p:nvPr/>
          </p:nvSpPr>
          <p:spPr>
            <a:xfrm rot="-5400000">
              <a:off x="5366325" y="2335504"/>
              <a:ext cx="25200" cy="532200"/>
            </a:xfrm>
            <a:prstGeom prst="rect">
              <a:avLst/>
            </a:pr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11"/>
            <p:cNvSpPr/>
            <p:nvPr/>
          </p:nvSpPr>
          <p:spPr>
            <a:xfrm rot="-5400000">
              <a:off x="4836311" y="2333254"/>
              <a:ext cx="25200" cy="536700"/>
            </a:xfrm>
            <a:prstGeom prst="rect">
              <a:avLst/>
            </a:prstGeom>
            <a:solidFill>
              <a:schemeClr val="l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77" name="Google Shape;77;p11"/>
          <p:cNvSpPr txBox="1">
            <a:spLocks noGrp="1"/>
          </p:cNvSpPr>
          <p:nvPr>
            <p:ph type="title" hasCustomPrompt="1"/>
          </p:nvPr>
        </p:nvSpPr>
        <p:spPr>
          <a:xfrm>
            <a:off x="729450" y="733950"/>
            <a:ext cx="7688400" cy="1244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8000"/>
              <a:buNone/>
              <a:defRPr sz="8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78" name="Google Shape;78;p11"/>
          <p:cNvSpPr txBox="1">
            <a:spLocks noGrp="1"/>
          </p:cNvSpPr>
          <p:nvPr>
            <p:ph type="body" idx="1"/>
          </p:nvPr>
        </p:nvSpPr>
        <p:spPr>
          <a:xfrm>
            <a:off x="729450" y="2272888"/>
            <a:ext cx="7688400" cy="1580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300"/>
              <a:buChar char="●"/>
              <a:defRPr>
                <a:solidFill>
                  <a:schemeClr val="lt1"/>
                </a:solidFill>
              </a:defRPr>
            </a:lvl1pPr>
            <a:lvl2pPr marL="914400" lvl="1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○"/>
              <a:defRPr>
                <a:solidFill>
                  <a:schemeClr val="lt1"/>
                </a:solidFill>
              </a:defRPr>
            </a:lvl2pPr>
            <a:lvl3pPr marL="1371600" lvl="2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■"/>
              <a:defRPr>
                <a:solidFill>
                  <a:schemeClr val="lt1"/>
                </a:solidFill>
              </a:defRPr>
            </a:lvl3pPr>
            <a:lvl4pPr marL="1828800" lvl="3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●"/>
              <a:defRPr>
                <a:solidFill>
                  <a:schemeClr val="lt1"/>
                </a:solidFill>
              </a:defRPr>
            </a:lvl4pPr>
            <a:lvl5pPr marL="2286000" lvl="4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○"/>
              <a:defRPr>
                <a:solidFill>
                  <a:schemeClr val="lt1"/>
                </a:solidFill>
              </a:defRPr>
            </a:lvl5pPr>
            <a:lvl6pPr marL="2743200" lvl="5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■"/>
              <a:defRPr>
                <a:solidFill>
                  <a:schemeClr val="lt1"/>
                </a:solidFill>
              </a:defRPr>
            </a:lvl6pPr>
            <a:lvl7pPr marL="3200400" lvl="6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●"/>
              <a:defRPr>
                <a:solidFill>
                  <a:schemeClr val="lt1"/>
                </a:solidFill>
              </a:defRPr>
            </a:lvl7pPr>
            <a:lvl8pPr marL="3657600" lvl="7" indent="-298450"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○"/>
              <a:defRPr>
                <a:solidFill>
                  <a:schemeClr val="lt1"/>
                </a:solidFill>
              </a:defRPr>
            </a:lvl8pPr>
            <a:lvl9pPr marL="4114800" lvl="8" indent="-298450">
              <a:spcBef>
                <a:spcPts val="1600"/>
              </a:spcBef>
              <a:spcAft>
                <a:spcPts val="1600"/>
              </a:spcAft>
              <a:buClr>
                <a:schemeClr val="lt1"/>
              </a:buClr>
              <a:buSzPts val="1100"/>
              <a:buChar char="■"/>
              <a:defRPr>
                <a:solidFill>
                  <a:schemeClr val="lt1"/>
                </a:solidFill>
              </a:defRPr>
            </a:lvl9pPr>
          </a:lstStyle>
          <a:p>
            <a:endParaRPr/>
          </a:p>
        </p:txBody>
      </p:sp>
      <p:sp>
        <p:nvSpPr>
          <p:cNvPr id="79" name="Google Shape;79;p11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>
                <a:solidFill>
                  <a:schemeClr val="lt1"/>
                </a:solidFill>
              </a:defRPr>
            </a:lvl1pPr>
            <a:lvl2pPr lvl="1">
              <a:buNone/>
              <a:defRPr>
                <a:solidFill>
                  <a:schemeClr val="lt1"/>
                </a:solidFill>
              </a:defRPr>
            </a:lvl2pPr>
            <a:lvl3pPr lvl="2">
              <a:buNone/>
              <a:defRPr>
                <a:solidFill>
                  <a:schemeClr val="lt1"/>
                </a:solidFill>
              </a:defRPr>
            </a:lvl3pPr>
            <a:lvl4pPr lvl="3">
              <a:buNone/>
              <a:defRPr>
                <a:solidFill>
                  <a:schemeClr val="lt1"/>
                </a:solidFill>
              </a:defRPr>
            </a:lvl4pPr>
            <a:lvl5pPr lvl="4">
              <a:buNone/>
              <a:defRPr>
                <a:solidFill>
                  <a:schemeClr val="lt1"/>
                </a:solidFill>
              </a:defRPr>
            </a:lvl5pPr>
            <a:lvl6pPr lvl="5">
              <a:buNone/>
              <a:defRPr>
                <a:solidFill>
                  <a:schemeClr val="lt1"/>
                </a:solidFill>
              </a:defRPr>
            </a:lvl6pPr>
            <a:lvl7pPr lvl="6">
              <a:buNone/>
              <a:defRPr>
                <a:solidFill>
                  <a:schemeClr val="lt1"/>
                </a:solidFill>
              </a:defRPr>
            </a:lvl7pPr>
            <a:lvl8pPr lvl="7">
              <a:buNone/>
              <a:defRPr>
                <a:solidFill>
                  <a:schemeClr val="lt1"/>
                </a:solidFill>
              </a:defRPr>
            </a:lvl8pPr>
            <a:lvl9pPr lvl="8">
              <a:buNone/>
              <a:defRPr>
                <a:solidFill>
                  <a:schemeClr val="lt1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Google Shape;81;p12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">
  <p:cSld name="AUTOLAYOUT">
    <p:spTree>
      <p:nvGrpSpPr>
        <p:cNvPr id="1" name="Shape 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3" name="Google Shape;83;p13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>
            <a:off x="-1" y="-3"/>
            <a:ext cx="9144007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84" name="Google Shape;84;p13"/>
          <p:cNvSpPr txBox="1">
            <a:spLocks noGrp="1"/>
          </p:cNvSpPr>
          <p:nvPr>
            <p:ph type="ctrTitle"/>
          </p:nvPr>
        </p:nvSpPr>
        <p:spPr>
          <a:xfrm>
            <a:off x="436825" y="901200"/>
            <a:ext cx="4065900" cy="33411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424242"/>
              </a:buClr>
              <a:buSzPts val="3600"/>
              <a:buNone/>
              <a:defRPr sz="3600">
                <a:solidFill>
                  <a:srgbClr val="424242"/>
                </a:solidFill>
              </a:defRPr>
            </a:lvl9pPr>
          </a:lstStyle>
          <a:p>
            <a:endParaRPr/>
          </a:p>
        </p:txBody>
      </p:sp>
      <p:sp>
        <p:nvSpPr>
          <p:cNvPr id="85" name="Google Shape;85;p1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4">
  <p:cSld name="AUTOLAYOUT_6"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p14"/>
          <p:cNvSpPr/>
          <p:nvPr/>
        </p:nvSpPr>
        <p:spPr>
          <a:xfrm rot="10800000">
            <a:off x="0" y="0"/>
            <a:ext cx="9144000" cy="5143500"/>
          </a:xfrm>
          <a:prstGeom prst="rect">
            <a:avLst/>
          </a:prstGeom>
          <a:solidFill>
            <a:srgbClr val="DEE0D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8" name="Google Shape;88;p14"/>
          <p:cNvSpPr/>
          <p:nvPr/>
        </p:nvSpPr>
        <p:spPr>
          <a:xfrm rot="-5400000">
            <a:off x="-302850" y="308850"/>
            <a:ext cx="5131500" cy="4525800"/>
          </a:xfrm>
          <a:prstGeom prst="rect">
            <a:avLst/>
          </a:prstGeom>
          <a:gradFill>
            <a:gsLst>
              <a:gs pos="0">
                <a:srgbClr val="FBFBFB">
                  <a:alpha val="0"/>
                </a:srgbClr>
              </a:gs>
              <a:gs pos="58000">
                <a:srgbClr val="FBFBFB">
                  <a:alpha val="0"/>
                </a:srgbClr>
              </a:gs>
              <a:gs pos="100000">
                <a:srgbClr val="BFBFBF"/>
              </a:gs>
            </a:gsLst>
            <a:lin ang="5400012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9" name="Google Shape;89;p14"/>
          <p:cNvSpPr/>
          <p:nvPr/>
        </p:nvSpPr>
        <p:spPr>
          <a:xfrm rot="5400000">
            <a:off x="728375" y="683000"/>
            <a:ext cx="724800" cy="724500"/>
          </a:xfrm>
          <a:prstGeom prst="rtTriangle">
            <a:avLst/>
          </a:prstGeom>
          <a:solidFill>
            <a:srgbClr val="C56706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0" name="Google Shape;90;p14"/>
          <p:cNvSpPr/>
          <p:nvPr/>
        </p:nvSpPr>
        <p:spPr>
          <a:xfrm rot="-5400000">
            <a:off x="3232651" y="3880675"/>
            <a:ext cx="724800" cy="724500"/>
          </a:xfrm>
          <a:prstGeom prst="rtTriangle">
            <a:avLst/>
          </a:prstGeom>
          <a:solidFill>
            <a:srgbClr val="54616D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1" name="Google Shape;91;p14"/>
          <p:cNvSpPr txBox="1">
            <a:spLocks noGrp="1"/>
          </p:cNvSpPr>
          <p:nvPr>
            <p:ph type="ctrTitle"/>
          </p:nvPr>
        </p:nvSpPr>
        <p:spPr>
          <a:xfrm>
            <a:off x="5194675" y="655288"/>
            <a:ext cx="3522300" cy="22392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3600"/>
              <a:buNone/>
              <a:defRPr sz="3600" b="1">
                <a:solidFill>
                  <a:srgbClr val="54616D"/>
                </a:solidFill>
              </a:defRPr>
            </a:lvl9pPr>
          </a:lstStyle>
          <a:p>
            <a:endParaRPr/>
          </a:p>
        </p:txBody>
      </p:sp>
      <p:sp>
        <p:nvSpPr>
          <p:cNvPr id="92" name="Google Shape;92;p14"/>
          <p:cNvSpPr txBox="1">
            <a:spLocks noGrp="1"/>
          </p:cNvSpPr>
          <p:nvPr>
            <p:ph type="subTitle" idx="1"/>
          </p:nvPr>
        </p:nvSpPr>
        <p:spPr>
          <a:xfrm>
            <a:off x="5194673" y="3807529"/>
            <a:ext cx="2974200" cy="724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400"/>
              <a:buNone/>
              <a:defRPr sz="1400">
                <a:solidFill>
                  <a:srgbClr val="54616D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54616D"/>
              </a:buClr>
              <a:buSzPts val="1100"/>
              <a:buNone/>
              <a:defRPr sz="1400">
                <a:solidFill>
                  <a:srgbClr val="54616D"/>
                </a:solidFill>
              </a:defRPr>
            </a:lvl9pPr>
          </a:lstStyle>
          <a:p>
            <a:endParaRPr/>
          </a:p>
        </p:txBody>
      </p:sp>
      <p:sp>
        <p:nvSpPr>
          <p:cNvPr id="93" name="Google Shape;93;p1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434343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1">
  <p:cSld name="AUTOLAYOUT_7">
    <p:spTree>
      <p:nvGrpSpPr>
        <p:cNvPr id="1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15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6" name="Google Shape;96;p15"/>
          <p:cNvSpPr/>
          <p:nvPr/>
        </p:nvSpPr>
        <p:spPr>
          <a:xfrm>
            <a:off x="1860600" y="0"/>
            <a:ext cx="7283400" cy="5143500"/>
          </a:xfrm>
          <a:prstGeom prst="rect">
            <a:avLst/>
          </a:prstGeom>
          <a:solidFill>
            <a:srgbClr val="424242"/>
          </a:solidFill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cxnSp>
        <p:nvCxnSpPr>
          <p:cNvPr id="97" name="Google Shape;97;p15"/>
          <p:cNvCxnSpPr/>
          <p:nvPr/>
        </p:nvCxnSpPr>
        <p:spPr>
          <a:xfrm>
            <a:off x="2586875" y="1615600"/>
            <a:ext cx="305700" cy="0"/>
          </a:xfrm>
          <a:prstGeom prst="straightConnector1">
            <a:avLst/>
          </a:prstGeom>
          <a:noFill/>
          <a:ln w="38100" cap="flat" cmpd="sng">
            <a:solidFill>
              <a:schemeClr val="lt1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98" name="Google Shape;98;p15"/>
          <p:cNvSpPr txBox="1">
            <a:spLocks noGrp="1"/>
          </p:cNvSpPr>
          <p:nvPr>
            <p:ph type="title"/>
          </p:nvPr>
        </p:nvSpPr>
        <p:spPr>
          <a:xfrm>
            <a:off x="2469775" y="426200"/>
            <a:ext cx="5867400" cy="9951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200"/>
              <a:buNone/>
              <a:defRPr sz="3200" b="1">
                <a:solidFill>
                  <a:schemeClr val="lt1"/>
                </a:solidFill>
              </a:defRPr>
            </a:lvl9pPr>
          </a:lstStyle>
          <a:p>
            <a:endParaRPr/>
          </a:p>
        </p:txBody>
      </p:sp>
      <p:sp>
        <p:nvSpPr>
          <p:cNvPr id="99" name="Google Shape;99;p15"/>
          <p:cNvSpPr txBox="1">
            <a:spLocks noGrp="1"/>
          </p:cNvSpPr>
          <p:nvPr>
            <p:ph type="body" idx="1"/>
          </p:nvPr>
        </p:nvSpPr>
        <p:spPr>
          <a:xfrm>
            <a:off x="2469775" y="1874225"/>
            <a:ext cx="5867400" cy="2550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Char char="●"/>
              <a:defRPr sz="1800">
                <a:solidFill>
                  <a:schemeClr val="lt1"/>
                </a:solidFill>
              </a:defRPr>
            </a:lvl1pPr>
            <a:lvl2pPr marL="914400" lvl="1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○"/>
              <a:defRPr sz="1400">
                <a:solidFill>
                  <a:schemeClr val="lt1"/>
                </a:solidFill>
              </a:defRPr>
            </a:lvl2pPr>
            <a:lvl3pPr marL="1371600" lvl="2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■"/>
              <a:defRPr sz="1400">
                <a:solidFill>
                  <a:schemeClr val="lt1"/>
                </a:solidFill>
              </a:defRPr>
            </a:lvl3pPr>
            <a:lvl4pPr marL="1828800" lvl="3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●"/>
              <a:defRPr sz="1400">
                <a:solidFill>
                  <a:schemeClr val="lt1"/>
                </a:solidFill>
              </a:defRPr>
            </a:lvl4pPr>
            <a:lvl5pPr marL="2286000" lvl="4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○"/>
              <a:defRPr sz="1400">
                <a:solidFill>
                  <a:schemeClr val="lt1"/>
                </a:solidFill>
              </a:defRPr>
            </a:lvl5pPr>
            <a:lvl6pPr marL="2743200" lvl="5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■"/>
              <a:defRPr sz="1400">
                <a:solidFill>
                  <a:schemeClr val="lt1"/>
                </a:solidFill>
              </a:defRPr>
            </a:lvl6pPr>
            <a:lvl7pPr marL="3200400" lvl="6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●"/>
              <a:defRPr sz="1400">
                <a:solidFill>
                  <a:schemeClr val="lt1"/>
                </a:solidFill>
              </a:defRPr>
            </a:lvl7pPr>
            <a:lvl8pPr marL="3657600" lvl="7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100"/>
              <a:buChar char="○"/>
              <a:defRPr sz="1400">
                <a:solidFill>
                  <a:schemeClr val="lt1"/>
                </a:solidFill>
              </a:defRPr>
            </a:lvl8pPr>
            <a:lvl9pPr marL="4114800" lvl="8" indent="-29845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lt1"/>
              </a:buClr>
              <a:buSzPts val="1100"/>
              <a:buChar char="■"/>
              <a:defRPr sz="1400">
                <a:solidFill>
                  <a:schemeClr val="lt1"/>
                </a:solidFill>
              </a:defRPr>
            </a:lvl9pPr>
          </a:lstStyle>
          <a:p>
            <a:endParaRPr/>
          </a:p>
        </p:txBody>
      </p:sp>
      <p:sp>
        <p:nvSpPr>
          <p:cNvPr id="100" name="Google Shape;100;p1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2">
  <p:cSld name="AUTOLAYOUT_8">
    <p:spTree>
      <p:nvGrpSpPr>
        <p:cNvPr id="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Google Shape;102;p16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03" name="Google Shape;103;p16"/>
          <p:cNvGrpSpPr/>
          <p:nvPr/>
        </p:nvGrpSpPr>
        <p:grpSpPr>
          <a:xfrm>
            <a:off x="2105247" y="1"/>
            <a:ext cx="7038765" cy="5138761"/>
            <a:chOff x="3388636" y="43347"/>
            <a:chExt cx="5755327" cy="4201767"/>
          </a:xfrm>
        </p:grpSpPr>
        <p:sp>
          <p:nvSpPr>
            <p:cNvPr id="104" name="Google Shape;104;p16"/>
            <p:cNvSpPr/>
            <p:nvPr/>
          </p:nvSpPr>
          <p:spPr>
            <a:xfrm>
              <a:off x="3837147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" name="Google Shape;105;p16"/>
            <p:cNvSpPr/>
            <p:nvPr/>
          </p:nvSpPr>
          <p:spPr>
            <a:xfrm>
              <a:off x="4285658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" name="Google Shape;106;p16"/>
            <p:cNvSpPr/>
            <p:nvPr/>
          </p:nvSpPr>
          <p:spPr>
            <a:xfrm>
              <a:off x="4734169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7" name="Google Shape;107;p16"/>
            <p:cNvSpPr/>
            <p:nvPr/>
          </p:nvSpPr>
          <p:spPr>
            <a:xfrm>
              <a:off x="5182681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" name="Google Shape;108;p16"/>
            <p:cNvSpPr/>
            <p:nvPr/>
          </p:nvSpPr>
          <p:spPr>
            <a:xfrm>
              <a:off x="5631192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" name="Google Shape;109;p16"/>
            <p:cNvSpPr/>
            <p:nvPr/>
          </p:nvSpPr>
          <p:spPr>
            <a:xfrm>
              <a:off x="6079703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" name="Google Shape;110;p16"/>
            <p:cNvSpPr/>
            <p:nvPr/>
          </p:nvSpPr>
          <p:spPr>
            <a:xfrm>
              <a:off x="6528215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" name="Google Shape;111;p16"/>
            <p:cNvSpPr/>
            <p:nvPr/>
          </p:nvSpPr>
          <p:spPr>
            <a:xfrm>
              <a:off x="6976726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" name="Google Shape;112;p16"/>
            <p:cNvSpPr/>
            <p:nvPr/>
          </p:nvSpPr>
          <p:spPr>
            <a:xfrm>
              <a:off x="7425229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" name="Google Shape;113;p16"/>
            <p:cNvSpPr/>
            <p:nvPr/>
          </p:nvSpPr>
          <p:spPr>
            <a:xfrm>
              <a:off x="7873740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114;p16"/>
            <p:cNvSpPr/>
            <p:nvPr/>
          </p:nvSpPr>
          <p:spPr>
            <a:xfrm>
              <a:off x="8322251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115;p16"/>
            <p:cNvSpPr/>
            <p:nvPr/>
          </p:nvSpPr>
          <p:spPr>
            <a:xfrm>
              <a:off x="8770763" y="1754163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116;p16"/>
            <p:cNvSpPr/>
            <p:nvPr/>
          </p:nvSpPr>
          <p:spPr>
            <a:xfrm>
              <a:off x="3837147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117;p16"/>
            <p:cNvSpPr/>
            <p:nvPr/>
          </p:nvSpPr>
          <p:spPr>
            <a:xfrm>
              <a:off x="4285658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" name="Google Shape;118;p16"/>
            <p:cNvSpPr/>
            <p:nvPr/>
          </p:nvSpPr>
          <p:spPr>
            <a:xfrm>
              <a:off x="4734169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" name="Google Shape;119;p16"/>
            <p:cNvSpPr/>
            <p:nvPr/>
          </p:nvSpPr>
          <p:spPr>
            <a:xfrm>
              <a:off x="5182681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" name="Google Shape;120;p16"/>
            <p:cNvSpPr/>
            <p:nvPr/>
          </p:nvSpPr>
          <p:spPr>
            <a:xfrm>
              <a:off x="5631192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" name="Google Shape;121;p16"/>
            <p:cNvSpPr/>
            <p:nvPr/>
          </p:nvSpPr>
          <p:spPr>
            <a:xfrm>
              <a:off x="6079703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" name="Google Shape;122;p16"/>
            <p:cNvSpPr/>
            <p:nvPr/>
          </p:nvSpPr>
          <p:spPr>
            <a:xfrm>
              <a:off x="6528215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123;p16"/>
            <p:cNvSpPr/>
            <p:nvPr/>
          </p:nvSpPr>
          <p:spPr>
            <a:xfrm>
              <a:off x="6976726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124;p16"/>
            <p:cNvSpPr/>
            <p:nvPr/>
          </p:nvSpPr>
          <p:spPr>
            <a:xfrm>
              <a:off x="7425229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5" name="Google Shape;125;p16"/>
            <p:cNvSpPr/>
            <p:nvPr/>
          </p:nvSpPr>
          <p:spPr>
            <a:xfrm>
              <a:off x="7873740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6" name="Google Shape;126;p16"/>
            <p:cNvSpPr/>
            <p:nvPr/>
          </p:nvSpPr>
          <p:spPr>
            <a:xfrm>
              <a:off x="8322251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7" name="Google Shape;127;p16"/>
            <p:cNvSpPr/>
            <p:nvPr/>
          </p:nvSpPr>
          <p:spPr>
            <a:xfrm>
              <a:off x="8770763" y="1326459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8" name="Google Shape;128;p16"/>
            <p:cNvSpPr/>
            <p:nvPr/>
          </p:nvSpPr>
          <p:spPr>
            <a:xfrm>
              <a:off x="3837147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9" name="Google Shape;129;p16"/>
            <p:cNvSpPr/>
            <p:nvPr/>
          </p:nvSpPr>
          <p:spPr>
            <a:xfrm>
              <a:off x="4285658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0" name="Google Shape;130;p16"/>
            <p:cNvSpPr/>
            <p:nvPr/>
          </p:nvSpPr>
          <p:spPr>
            <a:xfrm>
              <a:off x="4734169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1" name="Google Shape;131;p16"/>
            <p:cNvSpPr/>
            <p:nvPr/>
          </p:nvSpPr>
          <p:spPr>
            <a:xfrm>
              <a:off x="5182681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2" name="Google Shape;132;p16"/>
            <p:cNvSpPr/>
            <p:nvPr/>
          </p:nvSpPr>
          <p:spPr>
            <a:xfrm>
              <a:off x="5631192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3" name="Google Shape;133;p16"/>
            <p:cNvSpPr/>
            <p:nvPr/>
          </p:nvSpPr>
          <p:spPr>
            <a:xfrm>
              <a:off x="6079703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4" name="Google Shape;134;p16"/>
            <p:cNvSpPr/>
            <p:nvPr/>
          </p:nvSpPr>
          <p:spPr>
            <a:xfrm>
              <a:off x="6528215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5" name="Google Shape;135;p16"/>
            <p:cNvSpPr/>
            <p:nvPr/>
          </p:nvSpPr>
          <p:spPr>
            <a:xfrm>
              <a:off x="6976726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6" name="Google Shape;136;p16"/>
            <p:cNvSpPr/>
            <p:nvPr/>
          </p:nvSpPr>
          <p:spPr>
            <a:xfrm>
              <a:off x="7425229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7" name="Google Shape;137;p16"/>
            <p:cNvSpPr/>
            <p:nvPr/>
          </p:nvSpPr>
          <p:spPr>
            <a:xfrm>
              <a:off x="7873740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8" name="Google Shape;138;p16"/>
            <p:cNvSpPr/>
            <p:nvPr/>
          </p:nvSpPr>
          <p:spPr>
            <a:xfrm>
              <a:off x="8322251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9" name="Google Shape;139;p16"/>
            <p:cNvSpPr/>
            <p:nvPr/>
          </p:nvSpPr>
          <p:spPr>
            <a:xfrm>
              <a:off x="8770763" y="898755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0" name="Google Shape;140;p16"/>
            <p:cNvSpPr/>
            <p:nvPr/>
          </p:nvSpPr>
          <p:spPr>
            <a:xfrm>
              <a:off x="3388636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1" name="Google Shape;141;p16"/>
            <p:cNvSpPr/>
            <p:nvPr/>
          </p:nvSpPr>
          <p:spPr>
            <a:xfrm>
              <a:off x="3837147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2" name="Google Shape;142;p16"/>
            <p:cNvSpPr/>
            <p:nvPr/>
          </p:nvSpPr>
          <p:spPr>
            <a:xfrm>
              <a:off x="4285658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3" name="Google Shape;143;p16"/>
            <p:cNvSpPr/>
            <p:nvPr/>
          </p:nvSpPr>
          <p:spPr>
            <a:xfrm>
              <a:off x="4734169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4" name="Google Shape;144;p16"/>
            <p:cNvSpPr/>
            <p:nvPr/>
          </p:nvSpPr>
          <p:spPr>
            <a:xfrm>
              <a:off x="5182681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5" name="Google Shape;145;p16"/>
            <p:cNvSpPr/>
            <p:nvPr/>
          </p:nvSpPr>
          <p:spPr>
            <a:xfrm>
              <a:off x="5631192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6" name="Google Shape;146;p16"/>
            <p:cNvSpPr/>
            <p:nvPr/>
          </p:nvSpPr>
          <p:spPr>
            <a:xfrm>
              <a:off x="6079703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7" name="Google Shape;147;p16"/>
            <p:cNvSpPr/>
            <p:nvPr/>
          </p:nvSpPr>
          <p:spPr>
            <a:xfrm>
              <a:off x="6528215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8" name="Google Shape;148;p16"/>
            <p:cNvSpPr/>
            <p:nvPr/>
          </p:nvSpPr>
          <p:spPr>
            <a:xfrm>
              <a:off x="6976726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9" name="Google Shape;149;p16"/>
            <p:cNvSpPr/>
            <p:nvPr/>
          </p:nvSpPr>
          <p:spPr>
            <a:xfrm>
              <a:off x="7425229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0" name="Google Shape;150;p16"/>
            <p:cNvSpPr/>
            <p:nvPr/>
          </p:nvSpPr>
          <p:spPr>
            <a:xfrm>
              <a:off x="7873740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1" name="Google Shape;151;p16"/>
            <p:cNvSpPr/>
            <p:nvPr/>
          </p:nvSpPr>
          <p:spPr>
            <a:xfrm>
              <a:off x="8322251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2" name="Google Shape;152;p16"/>
            <p:cNvSpPr/>
            <p:nvPr/>
          </p:nvSpPr>
          <p:spPr>
            <a:xfrm>
              <a:off x="8770763" y="471051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3" name="Google Shape;153;p16"/>
            <p:cNvSpPr/>
            <p:nvPr/>
          </p:nvSpPr>
          <p:spPr>
            <a:xfrm>
              <a:off x="3388636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4" name="Google Shape;154;p16"/>
            <p:cNvSpPr/>
            <p:nvPr/>
          </p:nvSpPr>
          <p:spPr>
            <a:xfrm>
              <a:off x="3837147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5" name="Google Shape;155;p16"/>
            <p:cNvSpPr/>
            <p:nvPr/>
          </p:nvSpPr>
          <p:spPr>
            <a:xfrm>
              <a:off x="4285658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6" name="Google Shape;156;p16"/>
            <p:cNvSpPr/>
            <p:nvPr/>
          </p:nvSpPr>
          <p:spPr>
            <a:xfrm>
              <a:off x="4734169" y="4336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" name="Google Shape;157;p16"/>
            <p:cNvSpPr/>
            <p:nvPr/>
          </p:nvSpPr>
          <p:spPr>
            <a:xfrm>
              <a:off x="5182681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" name="Google Shape;158;p16"/>
            <p:cNvSpPr/>
            <p:nvPr/>
          </p:nvSpPr>
          <p:spPr>
            <a:xfrm>
              <a:off x="5631192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" name="Google Shape;159;p16"/>
            <p:cNvSpPr/>
            <p:nvPr/>
          </p:nvSpPr>
          <p:spPr>
            <a:xfrm>
              <a:off x="6079703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0" name="Google Shape;160;p16"/>
            <p:cNvSpPr/>
            <p:nvPr/>
          </p:nvSpPr>
          <p:spPr>
            <a:xfrm>
              <a:off x="6528215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1" name="Google Shape;161;p16"/>
            <p:cNvSpPr/>
            <p:nvPr/>
          </p:nvSpPr>
          <p:spPr>
            <a:xfrm>
              <a:off x="6976726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2" name="Google Shape;162;p16"/>
            <p:cNvSpPr/>
            <p:nvPr/>
          </p:nvSpPr>
          <p:spPr>
            <a:xfrm>
              <a:off x="7425229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3" name="Google Shape;163;p16"/>
            <p:cNvSpPr/>
            <p:nvPr/>
          </p:nvSpPr>
          <p:spPr>
            <a:xfrm>
              <a:off x="7873740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4" name="Google Shape;164;p16"/>
            <p:cNvSpPr/>
            <p:nvPr/>
          </p:nvSpPr>
          <p:spPr>
            <a:xfrm>
              <a:off x="8322251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5" name="Google Shape;165;p16"/>
            <p:cNvSpPr/>
            <p:nvPr/>
          </p:nvSpPr>
          <p:spPr>
            <a:xfrm>
              <a:off x="8770763" y="43347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6" name="Google Shape;166;p16"/>
            <p:cNvSpPr/>
            <p:nvPr/>
          </p:nvSpPr>
          <p:spPr>
            <a:xfrm>
              <a:off x="3837147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7" name="Google Shape;167;p16"/>
            <p:cNvSpPr/>
            <p:nvPr/>
          </p:nvSpPr>
          <p:spPr>
            <a:xfrm>
              <a:off x="4285658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8" name="Google Shape;168;p16"/>
            <p:cNvSpPr/>
            <p:nvPr/>
          </p:nvSpPr>
          <p:spPr>
            <a:xfrm>
              <a:off x="4734169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9" name="Google Shape;169;p16"/>
            <p:cNvSpPr/>
            <p:nvPr/>
          </p:nvSpPr>
          <p:spPr>
            <a:xfrm>
              <a:off x="5182681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0" name="Google Shape;170;p16"/>
            <p:cNvSpPr/>
            <p:nvPr/>
          </p:nvSpPr>
          <p:spPr>
            <a:xfrm>
              <a:off x="5631192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1" name="Google Shape;171;p16"/>
            <p:cNvSpPr/>
            <p:nvPr/>
          </p:nvSpPr>
          <p:spPr>
            <a:xfrm>
              <a:off x="6079703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2" name="Google Shape;172;p16"/>
            <p:cNvSpPr/>
            <p:nvPr/>
          </p:nvSpPr>
          <p:spPr>
            <a:xfrm>
              <a:off x="6528215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3" name="Google Shape;173;p16"/>
            <p:cNvSpPr/>
            <p:nvPr/>
          </p:nvSpPr>
          <p:spPr>
            <a:xfrm>
              <a:off x="6976726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4" name="Google Shape;174;p16"/>
            <p:cNvSpPr/>
            <p:nvPr/>
          </p:nvSpPr>
          <p:spPr>
            <a:xfrm>
              <a:off x="7425229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5" name="Google Shape;175;p16"/>
            <p:cNvSpPr/>
            <p:nvPr/>
          </p:nvSpPr>
          <p:spPr>
            <a:xfrm>
              <a:off x="7873740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6" name="Google Shape;176;p16"/>
            <p:cNvSpPr/>
            <p:nvPr/>
          </p:nvSpPr>
          <p:spPr>
            <a:xfrm>
              <a:off x="8322251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7" name="Google Shape;177;p16"/>
            <p:cNvSpPr/>
            <p:nvPr/>
          </p:nvSpPr>
          <p:spPr>
            <a:xfrm>
              <a:off x="8770763" y="3871914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8" name="Google Shape;178;p16"/>
            <p:cNvSpPr/>
            <p:nvPr/>
          </p:nvSpPr>
          <p:spPr>
            <a:xfrm>
              <a:off x="3837147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9" name="Google Shape;179;p16"/>
            <p:cNvSpPr/>
            <p:nvPr/>
          </p:nvSpPr>
          <p:spPr>
            <a:xfrm>
              <a:off x="4285658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0" name="Google Shape;180;p16"/>
            <p:cNvSpPr/>
            <p:nvPr/>
          </p:nvSpPr>
          <p:spPr>
            <a:xfrm>
              <a:off x="4734169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1" name="Google Shape;181;p16"/>
            <p:cNvSpPr/>
            <p:nvPr/>
          </p:nvSpPr>
          <p:spPr>
            <a:xfrm>
              <a:off x="5182681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2" name="Google Shape;182;p16"/>
            <p:cNvSpPr/>
            <p:nvPr/>
          </p:nvSpPr>
          <p:spPr>
            <a:xfrm>
              <a:off x="5631192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3" name="Google Shape;183;p16"/>
            <p:cNvSpPr/>
            <p:nvPr/>
          </p:nvSpPr>
          <p:spPr>
            <a:xfrm>
              <a:off x="6079703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4" name="Google Shape;184;p16"/>
            <p:cNvSpPr/>
            <p:nvPr/>
          </p:nvSpPr>
          <p:spPr>
            <a:xfrm>
              <a:off x="6528215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5" name="Google Shape;185;p16"/>
            <p:cNvSpPr/>
            <p:nvPr/>
          </p:nvSpPr>
          <p:spPr>
            <a:xfrm>
              <a:off x="6976726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6" name="Google Shape;186;p16"/>
            <p:cNvSpPr/>
            <p:nvPr/>
          </p:nvSpPr>
          <p:spPr>
            <a:xfrm>
              <a:off x="7425229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7" name="Google Shape;187;p16"/>
            <p:cNvSpPr/>
            <p:nvPr/>
          </p:nvSpPr>
          <p:spPr>
            <a:xfrm>
              <a:off x="7873740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8" name="Google Shape;188;p16"/>
            <p:cNvSpPr/>
            <p:nvPr/>
          </p:nvSpPr>
          <p:spPr>
            <a:xfrm>
              <a:off x="8322251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9" name="Google Shape;189;p16"/>
            <p:cNvSpPr/>
            <p:nvPr/>
          </p:nvSpPr>
          <p:spPr>
            <a:xfrm>
              <a:off x="8770763" y="3444210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0" name="Google Shape;190;p16"/>
            <p:cNvSpPr/>
            <p:nvPr/>
          </p:nvSpPr>
          <p:spPr>
            <a:xfrm>
              <a:off x="3837147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1" name="Google Shape;191;p16"/>
            <p:cNvSpPr/>
            <p:nvPr/>
          </p:nvSpPr>
          <p:spPr>
            <a:xfrm>
              <a:off x="4285658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2" name="Google Shape;192;p16"/>
            <p:cNvSpPr/>
            <p:nvPr/>
          </p:nvSpPr>
          <p:spPr>
            <a:xfrm>
              <a:off x="4734169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3" name="Google Shape;193;p16"/>
            <p:cNvSpPr/>
            <p:nvPr/>
          </p:nvSpPr>
          <p:spPr>
            <a:xfrm>
              <a:off x="5182681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4" name="Google Shape;194;p16"/>
            <p:cNvSpPr/>
            <p:nvPr/>
          </p:nvSpPr>
          <p:spPr>
            <a:xfrm>
              <a:off x="5631192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5" name="Google Shape;195;p16"/>
            <p:cNvSpPr/>
            <p:nvPr/>
          </p:nvSpPr>
          <p:spPr>
            <a:xfrm>
              <a:off x="6079703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6" name="Google Shape;196;p16"/>
            <p:cNvSpPr/>
            <p:nvPr/>
          </p:nvSpPr>
          <p:spPr>
            <a:xfrm>
              <a:off x="6528215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7" name="Google Shape;197;p16"/>
            <p:cNvSpPr/>
            <p:nvPr/>
          </p:nvSpPr>
          <p:spPr>
            <a:xfrm>
              <a:off x="6976726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8" name="Google Shape;198;p16"/>
            <p:cNvSpPr/>
            <p:nvPr/>
          </p:nvSpPr>
          <p:spPr>
            <a:xfrm>
              <a:off x="7425229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99" name="Google Shape;199;p16"/>
            <p:cNvSpPr/>
            <p:nvPr/>
          </p:nvSpPr>
          <p:spPr>
            <a:xfrm>
              <a:off x="7873740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0" name="Google Shape;200;p16"/>
            <p:cNvSpPr/>
            <p:nvPr/>
          </p:nvSpPr>
          <p:spPr>
            <a:xfrm>
              <a:off x="8322251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1" name="Google Shape;201;p16"/>
            <p:cNvSpPr/>
            <p:nvPr/>
          </p:nvSpPr>
          <p:spPr>
            <a:xfrm>
              <a:off x="8770763" y="3016506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2" name="Google Shape;202;p16"/>
            <p:cNvSpPr/>
            <p:nvPr/>
          </p:nvSpPr>
          <p:spPr>
            <a:xfrm>
              <a:off x="3837147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3" name="Google Shape;203;p16"/>
            <p:cNvSpPr/>
            <p:nvPr/>
          </p:nvSpPr>
          <p:spPr>
            <a:xfrm>
              <a:off x="4285658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4" name="Google Shape;204;p16"/>
            <p:cNvSpPr/>
            <p:nvPr/>
          </p:nvSpPr>
          <p:spPr>
            <a:xfrm>
              <a:off x="4734169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5" name="Google Shape;205;p16"/>
            <p:cNvSpPr/>
            <p:nvPr/>
          </p:nvSpPr>
          <p:spPr>
            <a:xfrm>
              <a:off x="5182681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6" name="Google Shape;206;p16"/>
            <p:cNvSpPr/>
            <p:nvPr/>
          </p:nvSpPr>
          <p:spPr>
            <a:xfrm>
              <a:off x="5631192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7" name="Google Shape;207;p16"/>
            <p:cNvSpPr/>
            <p:nvPr/>
          </p:nvSpPr>
          <p:spPr>
            <a:xfrm>
              <a:off x="6079703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8" name="Google Shape;208;p16"/>
            <p:cNvSpPr/>
            <p:nvPr/>
          </p:nvSpPr>
          <p:spPr>
            <a:xfrm>
              <a:off x="6528215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09" name="Google Shape;209;p16"/>
            <p:cNvSpPr/>
            <p:nvPr/>
          </p:nvSpPr>
          <p:spPr>
            <a:xfrm>
              <a:off x="6976726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0" name="Google Shape;210;p16"/>
            <p:cNvSpPr/>
            <p:nvPr/>
          </p:nvSpPr>
          <p:spPr>
            <a:xfrm>
              <a:off x="7425229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1" name="Google Shape;211;p16"/>
            <p:cNvSpPr/>
            <p:nvPr/>
          </p:nvSpPr>
          <p:spPr>
            <a:xfrm>
              <a:off x="7873740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2" name="Google Shape;212;p16"/>
            <p:cNvSpPr/>
            <p:nvPr/>
          </p:nvSpPr>
          <p:spPr>
            <a:xfrm>
              <a:off x="8322251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3" name="Google Shape;213;p16"/>
            <p:cNvSpPr/>
            <p:nvPr/>
          </p:nvSpPr>
          <p:spPr>
            <a:xfrm>
              <a:off x="8770763" y="2588802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4" name="Google Shape;214;p16"/>
            <p:cNvSpPr/>
            <p:nvPr/>
          </p:nvSpPr>
          <p:spPr>
            <a:xfrm>
              <a:off x="3837147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5" name="Google Shape;215;p16"/>
            <p:cNvSpPr/>
            <p:nvPr/>
          </p:nvSpPr>
          <p:spPr>
            <a:xfrm>
              <a:off x="4285658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6" name="Google Shape;216;p16"/>
            <p:cNvSpPr/>
            <p:nvPr/>
          </p:nvSpPr>
          <p:spPr>
            <a:xfrm>
              <a:off x="4734169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7" name="Google Shape;217;p16"/>
            <p:cNvSpPr/>
            <p:nvPr/>
          </p:nvSpPr>
          <p:spPr>
            <a:xfrm>
              <a:off x="5182681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8" name="Google Shape;218;p16"/>
            <p:cNvSpPr/>
            <p:nvPr/>
          </p:nvSpPr>
          <p:spPr>
            <a:xfrm>
              <a:off x="5631192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9" name="Google Shape;219;p16"/>
            <p:cNvSpPr/>
            <p:nvPr/>
          </p:nvSpPr>
          <p:spPr>
            <a:xfrm>
              <a:off x="6079703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0" name="Google Shape;220;p16"/>
            <p:cNvSpPr/>
            <p:nvPr/>
          </p:nvSpPr>
          <p:spPr>
            <a:xfrm>
              <a:off x="6528215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" name="Google Shape;221;p16"/>
            <p:cNvSpPr/>
            <p:nvPr/>
          </p:nvSpPr>
          <p:spPr>
            <a:xfrm>
              <a:off x="6976726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2" name="Google Shape;222;p16"/>
            <p:cNvSpPr/>
            <p:nvPr/>
          </p:nvSpPr>
          <p:spPr>
            <a:xfrm>
              <a:off x="7425229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3" name="Google Shape;223;p16"/>
            <p:cNvSpPr/>
            <p:nvPr/>
          </p:nvSpPr>
          <p:spPr>
            <a:xfrm>
              <a:off x="7873740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24;p16"/>
            <p:cNvSpPr/>
            <p:nvPr/>
          </p:nvSpPr>
          <p:spPr>
            <a:xfrm>
              <a:off x="8322251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5" name="Google Shape;225;p16"/>
            <p:cNvSpPr/>
            <p:nvPr/>
          </p:nvSpPr>
          <p:spPr>
            <a:xfrm>
              <a:off x="8770763" y="2161098"/>
              <a:ext cx="373200" cy="373200"/>
            </a:xfrm>
            <a:prstGeom prst="ellipse">
              <a:avLst/>
            </a:prstGeom>
            <a:solidFill>
              <a:srgbClr val="DEDEDE">
                <a:alpha val="11540"/>
              </a:srgb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26" name="Google Shape;226;p16"/>
          <p:cNvSpPr/>
          <p:nvPr/>
        </p:nvSpPr>
        <p:spPr>
          <a:xfrm>
            <a:off x="3396590" y="0"/>
            <a:ext cx="3250800" cy="5143500"/>
          </a:xfrm>
          <a:prstGeom prst="rtTriangle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7" name="Google Shape;227;p16"/>
          <p:cNvSpPr/>
          <p:nvPr/>
        </p:nvSpPr>
        <p:spPr>
          <a:xfrm>
            <a:off x="0" y="0"/>
            <a:ext cx="34158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8" name="Google Shape;228;p16"/>
          <p:cNvSpPr/>
          <p:nvPr/>
        </p:nvSpPr>
        <p:spPr>
          <a:xfrm>
            <a:off x="685175" y="2731725"/>
            <a:ext cx="61200" cy="14553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29" name="Google Shape;229;p16"/>
          <p:cNvSpPr txBox="1">
            <a:spLocks noGrp="1"/>
          </p:cNvSpPr>
          <p:nvPr>
            <p:ph type="ctrTitle"/>
          </p:nvPr>
        </p:nvSpPr>
        <p:spPr>
          <a:xfrm>
            <a:off x="992425" y="2536400"/>
            <a:ext cx="3136800" cy="18849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 b="1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230" name="Google Shape;230;p16"/>
          <p:cNvSpPr txBox="1">
            <a:spLocks noGrp="1"/>
          </p:cNvSpPr>
          <p:nvPr>
            <p:ph type="sldNum" idx="12"/>
          </p:nvPr>
        </p:nvSpPr>
        <p:spPr>
          <a:xfrm>
            <a:off x="8472458" y="4706554"/>
            <a:ext cx="548700" cy="393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lt1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3">
  <p:cSld name="AUTOLAYOUT_9">
    <p:spTree>
      <p:nvGrpSpPr>
        <p:cNvPr id="1" name="Shape 2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" name="Google Shape;232;p17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3" name="Google Shape;233;p17"/>
          <p:cNvSpPr/>
          <p:nvPr/>
        </p:nvSpPr>
        <p:spPr>
          <a:xfrm>
            <a:off x="0" y="0"/>
            <a:ext cx="4583400" cy="51435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4" name="Google Shape;234;p17"/>
          <p:cNvSpPr txBox="1">
            <a:spLocks noGrp="1"/>
          </p:cNvSpPr>
          <p:nvPr>
            <p:ph type="title"/>
          </p:nvPr>
        </p:nvSpPr>
        <p:spPr>
          <a:xfrm>
            <a:off x="363750" y="554850"/>
            <a:ext cx="3855900" cy="4033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None/>
              <a:defRPr sz="3600">
                <a:solidFill>
                  <a:schemeClr val="lt1"/>
                </a:solidFill>
              </a:defRPr>
            </a:lvl9pPr>
          </a:lstStyle>
          <a:p>
            <a:endParaRPr/>
          </a:p>
        </p:txBody>
      </p:sp>
      <p:sp>
        <p:nvSpPr>
          <p:cNvPr id="235" name="Google Shape;235;p17"/>
          <p:cNvSpPr txBox="1">
            <a:spLocks noGrp="1"/>
          </p:cNvSpPr>
          <p:nvPr>
            <p:ph type="body" idx="1"/>
          </p:nvPr>
        </p:nvSpPr>
        <p:spPr>
          <a:xfrm>
            <a:off x="4947374" y="554850"/>
            <a:ext cx="3855900" cy="40338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330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Char char="●"/>
              <a:defRPr sz="1600">
                <a:solidFill>
                  <a:schemeClr val="dk2"/>
                </a:solidFill>
              </a:defRPr>
            </a:lvl1pPr>
            <a:lvl2pPr marL="914400" lvl="1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○"/>
              <a:defRPr sz="1400">
                <a:solidFill>
                  <a:schemeClr val="dk2"/>
                </a:solidFill>
              </a:defRPr>
            </a:lvl2pPr>
            <a:lvl3pPr marL="1371600" lvl="2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■"/>
              <a:defRPr sz="1400">
                <a:solidFill>
                  <a:schemeClr val="dk2"/>
                </a:solidFill>
              </a:defRPr>
            </a:lvl3pPr>
            <a:lvl4pPr marL="1828800" lvl="3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●"/>
              <a:defRPr sz="1400">
                <a:solidFill>
                  <a:schemeClr val="dk2"/>
                </a:solidFill>
              </a:defRPr>
            </a:lvl4pPr>
            <a:lvl5pPr marL="2286000" lvl="4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○"/>
              <a:defRPr sz="1400">
                <a:solidFill>
                  <a:schemeClr val="dk2"/>
                </a:solidFill>
              </a:defRPr>
            </a:lvl5pPr>
            <a:lvl6pPr marL="2743200" lvl="5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■"/>
              <a:defRPr sz="1400">
                <a:solidFill>
                  <a:schemeClr val="dk2"/>
                </a:solidFill>
              </a:defRPr>
            </a:lvl6pPr>
            <a:lvl7pPr marL="3200400" lvl="6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●"/>
              <a:defRPr sz="1400">
                <a:solidFill>
                  <a:schemeClr val="dk2"/>
                </a:solidFill>
              </a:defRPr>
            </a:lvl7pPr>
            <a:lvl8pPr marL="3657600" lvl="7" indent="-29845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100"/>
              <a:buChar char="○"/>
              <a:defRPr sz="1400">
                <a:solidFill>
                  <a:schemeClr val="dk2"/>
                </a:solidFill>
              </a:defRPr>
            </a:lvl8pPr>
            <a:lvl9pPr marL="4114800" lvl="8" indent="-29845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100"/>
              <a:buChar char="■"/>
              <a:defRPr sz="1400"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236" name="Google Shape;236;p1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ustom layout 5">
  <p:cSld name="AUTOLAYOUT_10">
    <p:spTree>
      <p:nvGrpSpPr>
        <p:cNvPr id="1" name="Shape 2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Google Shape;238;p18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9" name="Google Shape;239;p18"/>
          <p:cNvSpPr/>
          <p:nvPr/>
        </p:nvSpPr>
        <p:spPr>
          <a:xfrm rot="5400000">
            <a:off x="714198" y="47725"/>
            <a:ext cx="857400" cy="762000"/>
          </a:xfrm>
          <a:prstGeom prst="triangle">
            <a:avLst>
              <a:gd name="adj" fmla="val 50000"/>
            </a:avLst>
          </a:prstGeom>
          <a:solidFill>
            <a:srgbClr val="424242"/>
          </a:solidFill>
          <a:ln w="9525" cap="flat" cmpd="sng">
            <a:solidFill>
              <a:srgbClr val="FFFFF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0" name="Google Shape;240;p18"/>
          <p:cNvSpPr/>
          <p:nvPr/>
        </p:nvSpPr>
        <p:spPr>
          <a:xfrm rot="-5400000" flipH="1">
            <a:off x="928672" y="-166420"/>
            <a:ext cx="428700" cy="762000"/>
          </a:xfrm>
          <a:prstGeom prst="rtTriangle">
            <a:avLst/>
          </a:prstGeom>
          <a:solidFill>
            <a:srgbClr val="424242"/>
          </a:solidFill>
          <a:ln w="9525" cap="flat" cmpd="sng">
            <a:solidFill>
              <a:srgbClr val="FFFFFF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41" name="Google Shape;241;p18"/>
          <p:cNvSpPr txBox="1">
            <a:spLocks noGrp="1"/>
          </p:cNvSpPr>
          <p:nvPr>
            <p:ph type="title"/>
          </p:nvPr>
        </p:nvSpPr>
        <p:spPr>
          <a:xfrm>
            <a:off x="762025" y="1189150"/>
            <a:ext cx="7620000" cy="8574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3600" b="1">
                <a:solidFill>
                  <a:srgbClr val="212121"/>
                </a:solidFill>
              </a:defRPr>
            </a:lvl9pPr>
          </a:lstStyle>
          <a:p>
            <a:endParaRPr/>
          </a:p>
        </p:txBody>
      </p:sp>
      <p:sp>
        <p:nvSpPr>
          <p:cNvPr id="242" name="Google Shape;242;p18"/>
          <p:cNvSpPr txBox="1">
            <a:spLocks noGrp="1"/>
          </p:cNvSpPr>
          <p:nvPr>
            <p:ph type="body" idx="1"/>
          </p:nvPr>
        </p:nvSpPr>
        <p:spPr>
          <a:xfrm>
            <a:off x="762025" y="2253000"/>
            <a:ext cx="7620000" cy="2334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556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616161"/>
              </a:buClr>
              <a:buSzPts val="2000"/>
              <a:buChar char="●"/>
              <a:defRPr sz="2000">
                <a:solidFill>
                  <a:srgbClr val="616161"/>
                </a:solidFill>
              </a:defRPr>
            </a:lvl1pPr>
            <a:lvl2pPr marL="914400" lvl="1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○"/>
              <a:defRPr sz="1600">
                <a:solidFill>
                  <a:srgbClr val="616161"/>
                </a:solidFill>
              </a:defRPr>
            </a:lvl2pPr>
            <a:lvl3pPr marL="1371600" lvl="2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■"/>
              <a:defRPr sz="1600">
                <a:solidFill>
                  <a:srgbClr val="616161"/>
                </a:solidFill>
              </a:defRPr>
            </a:lvl3pPr>
            <a:lvl4pPr marL="1828800" lvl="3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●"/>
              <a:defRPr sz="1600">
                <a:solidFill>
                  <a:srgbClr val="616161"/>
                </a:solidFill>
              </a:defRPr>
            </a:lvl4pPr>
            <a:lvl5pPr marL="2286000" lvl="4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○"/>
              <a:defRPr sz="1600">
                <a:solidFill>
                  <a:srgbClr val="616161"/>
                </a:solidFill>
              </a:defRPr>
            </a:lvl5pPr>
            <a:lvl6pPr marL="2743200" lvl="5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■"/>
              <a:defRPr sz="1600">
                <a:solidFill>
                  <a:srgbClr val="616161"/>
                </a:solidFill>
              </a:defRPr>
            </a:lvl6pPr>
            <a:lvl7pPr marL="3200400" lvl="6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●"/>
              <a:defRPr sz="1600">
                <a:solidFill>
                  <a:srgbClr val="616161"/>
                </a:solidFill>
              </a:defRPr>
            </a:lvl7pPr>
            <a:lvl8pPr marL="3657600" lvl="7" indent="-330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616161"/>
              </a:buClr>
              <a:buSzPts val="1600"/>
              <a:buChar char="○"/>
              <a:defRPr sz="1600">
                <a:solidFill>
                  <a:srgbClr val="616161"/>
                </a:solidFill>
              </a:defRPr>
            </a:lvl8pPr>
            <a:lvl9pPr marL="4114800" lvl="8" indent="-3302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rgbClr val="616161"/>
              </a:buClr>
              <a:buSzPts val="1600"/>
              <a:buChar char="■"/>
              <a:defRPr sz="1600">
                <a:solidFill>
                  <a:srgbClr val="616161"/>
                </a:solidFill>
              </a:defRPr>
            </a:lvl9pPr>
          </a:lstStyle>
          <a:p>
            <a:endParaRPr/>
          </a:p>
        </p:txBody>
      </p:sp>
      <p:sp>
        <p:nvSpPr>
          <p:cNvPr id="243" name="Google Shape;243;p1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616161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treamline">
    <p:bg>
      <p:bgRef idx="1001">
        <a:schemeClr val="bg1"/>
      </p:bgRef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Font typeface="Raleway"/>
              <a:buNone/>
              <a:defRPr sz="2800" b="1">
                <a:latin typeface="Raleway"/>
                <a:ea typeface="Raleway"/>
                <a:cs typeface="Raleway"/>
                <a:sym typeface="Raleway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11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300"/>
              <a:buFont typeface="Lato"/>
              <a:buChar char="●"/>
              <a:defRPr sz="13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1pPr>
            <a:lvl2pPr marL="914400" lvl="1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○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2pPr>
            <a:lvl3pPr marL="1371600" lvl="2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■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3pPr>
            <a:lvl4pPr marL="1828800" lvl="3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●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4pPr>
            <a:lvl5pPr marL="2286000" lvl="4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○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5pPr>
            <a:lvl6pPr marL="2743200" lvl="5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■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6pPr>
            <a:lvl7pPr marL="3200400" lvl="6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●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7pPr>
            <a:lvl8pPr marL="3657600" lvl="7" indent="-29845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1"/>
              </a:buClr>
              <a:buSzPts val="1100"/>
              <a:buFont typeface="Lato"/>
              <a:buChar char="○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8pPr>
            <a:lvl9pPr marL="4114800" lvl="8" indent="-29845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accent1"/>
              </a:buClr>
              <a:buSzPts val="1100"/>
              <a:buFont typeface="Lato"/>
              <a:buChar char="■"/>
              <a:defRPr sz="11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536302" y="4749851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1pPr>
            <a:lvl2pPr lvl="1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2pPr>
            <a:lvl3pPr lvl="2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3pPr>
            <a:lvl4pPr lvl="3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4pPr>
            <a:lvl5pPr lvl="4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5pPr>
            <a:lvl6pPr lvl="5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6pPr>
            <a:lvl7pPr lvl="6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7pPr>
            <a:lvl8pPr lvl="7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8pPr>
            <a:lvl9pPr lvl="8" algn="r">
              <a:buNone/>
              <a:defRPr sz="1000">
                <a:solidFill>
                  <a:schemeClr val="accent1"/>
                </a:solidFill>
                <a:latin typeface="Lato"/>
                <a:ea typeface="Lato"/>
                <a:cs typeface="Lato"/>
                <a:sym typeface="Lato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  <p:sldLayoutId id="2147483662" r:id="rId15"/>
    <p:sldLayoutId id="2147483663" r:id="rId16"/>
    <p:sldLayoutId id="2147483664" r:id="rId17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5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6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6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16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6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6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16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6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1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6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16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6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16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6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16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7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16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16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1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6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16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1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14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3" name="Google Shape;343;p40"/>
          <p:cNvSpPr txBox="1">
            <a:spLocks noGrp="1"/>
          </p:cNvSpPr>
          <p:nvPr>
            <p:ph type="ctrTitle"/>
          </p:nvPr>
        </p:nvSpPr>
        <p:spPr>
          <a:xfrm>
            <a:off x="4716379" y="655288"/>
            <a:ext cx="4279984" cy="4158486"/>
          </a:xfrm>
          <a:prstGeom prst="rect">
            <a:avLst/>
          </a:prstGeom>
          <a:solidFill>
            <a:schemeClr val="bg1"/>
          </a:solidFill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Seattle</a:t>
            </a:r>
            <a:r>
              <a:rPr lang="en" dirty="0"/>
              <a:t> IV 202</a:t>
            </a:r>
            <a:r>
              <a:rPr lang="en-US" dirty="0"/>
              <a:t>4</a:t>
            </a:r>
            <a:endParaRPr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 dirty="0"/>
              <a:t>Judging In Person</a:t>
            </a:r>
            <a:br>
              <a:rPr lang="en-US" sz="2800" dirty="0"/>
            </a:br>
            <a:r>
              <a:rPr lang="en-US" sz="2800" dirty="0"/>
              <a:t>Sat Sun YODL Format</a:t>
            </a:r>
            <a:br>
              <a:rPr lang="en" dirty="0"/>
            </a:br>
            <a:br>
              <a:rPr lang="en" dirty="0"/>
            </a:br>
            <a:r>
              <a:rPr lang="en" dirty="0"/>
              <a:t>Jim Hanson</a:t>
            </a:r>
            <a:br>
              <a:rPr lang="en" dirty="0"/>
            </a:br>
            <a:r>
              <a:rPr lang="en" sz="2400" dirty="0"/>
              <a:t>with tha</a:t>
            </a:r>
            <a:r>
              <a:rPr lang="en-US" sz="2400" dirty="0" err="1"/>
              <a:t>nks</a:t>
            </a:r>
            <a:r>
              <a:rPr lang="en-US" sz="2400" dirty="0"/>
              <a:t> to </a:t>
            </a:r>
            <a:br>
              <a:rPr lang="en-US" sz="2400" dirty="0"/>
            </a:br>
            <a:r>
              <a:rPr lang="en-US" sz="2400" dirty="0"/>
              <a:t>Parker Davidson, SU</a:t>
            </a:r>
            <a:br>
              <a:rPr lang="en-US" sz="2400" dirty="0"/>
            </a:br>
            <a:r>
              <a:rPr lang="en-US" sz="2400" dirty="0"/>
              <a:t>Aine Foran, SU</a:t>
            </a:r>
            <a:br>
              <a:rPr lang="en-US" sz="2400" dirty="0"/>
            </a:br>
            <a:r>
              <a:rPr lang="en" sz="2400" dirty="0"/>
              <a:t>Noah McDonald, UBC</a:t>
            </a:r>
            <a:endParaRPr dirty="0"/>
          </a:p>
        </p:txBody>
      </p:sp>
      <p:sp>
        <p:nvSpPr>
          <p:cNvPr id="344" name="Google Shape;344;p40"/>
          <p:cNvSpPr txBox="1">
            <a:spLocks noGrp="1"/>
          </p:cNvSpPr>
          <p:nvPr>
            <p:ph type="subTitle" idx="1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3600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36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6" name="Google Shape;356;p42"/>
          <p:cNvSpPr txBox="1">
            <a:spLocks noGrp="1"/>
          </p:cNvSpPr>
          <p:nvPr>
            <p:ph type="ctrTitle"/>
          </p:nvPr>
        </p:nvSpPr>
        <p:spPr>
          <a:xfrm>
            <a:off x="992424" y="2536400"/>
            <a:ext cx="3714211" cy="18849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Judging at the Tournament</a:t>
            </a:r>
            <a:endParaRPr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" name="Google Shape;361;p43"/>
          <p:cNvSpPr txBox="1">
            <a:spLocks noGrp="1"/>
          </p:cNvSpPr>
          <p:nvPr>
            <p:ph type="ctrTitle"/>
          </p:nvPr>
        </p:nvSpPr>
        <p:spPr>
          <a:xfrm>
            <a:off x="436825" y="901200"/>
            <a:ext cx="4539082" cy="3341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>
                <a:solidFill>
                  <a:schemeClr val="tx1"/>
                </a:solidFill>
              </a:rPr>
              <a:t>Step 0 for YODL Sat and Sun: </a:t>
            </a:r>
            <a:endParaRPr dirty="0">
              <a:solidFill>
                <a:schemeClr val="tx1"/>
              </a:solidFill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>
                <a:solidFill>
                  <a:schemeClr val="tx1"/>
                </a:solidFill>
              </a:rPr>
              <a:t>Handle Motion Strikes</a:t>
            </a:r>
            <a:endParaRPr dirty="0">
              <a:solidFill>
                <a:schemeClr val="tx1"/>
              </a:solidFill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Step 0 for YODL Sat Sun:</a:t>
            </a:r>
            <a:br>
              <a:rPr lang="en-US" sz="3200" dirty="0"/>
            </a:br>
            <a:r>
              <a:rPr lang="en-US" sz="3200" dirty="0"/>
              <a:t>Handle Motion Strikes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147817"/>
            <a:ext cx="4091337" cy="4931283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5 motions will be released in the General Assembly (Auditorium) immediately prior to the start of each round, and all teams and judges should review them </a:t>
            </a:r>
            <a:r>
              <a:rPr lang="en-US" sz="1800" b="0" i="1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on their way to their rooms.</a:t>
            </a:r>
            <a:endParaRPr lang="en-US" sz="2800" b="0" dirty="0">
              <a:solidFill>
                <a:schemeClr val="tx1"/>
              </a:solidFill>
              <a:effectLst/>
            </a:endParaRP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Once all judges and debaters are in their room, Chairs manage the motion strike process. </a:t>
            </a: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dirty="0">
                <a:solidFill>
                  <a:schemeClr val="tx1"/>
                </a:solidFill>
                <a:latin typeface="Arial" panose="020B0604020202020204" pitchFamily="34" charset="0"/>
              </a:rPr>
              <a:t>Chairs ask teams to strike in this order: </a:t>
            </a: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CO, CG, OO, OG (reversed from speaking order).</a:t>
            </a:r>
            <a:endParaRPr lang="en-US" sz="1800" dirty="0">
              <a:solidFill>
                <a:schemeClr val="tx1"/>
              </a:solidFill>
              <a:latin typeface="Arial" panose="020B0604020202020204" pitchFamily="34" charset="0"/>
            </a:endParaRP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Each team has 60 seconds to strike a motion.</a:t>
            </a:r>
            <a:endParaRPr lang="en-US" sz="2800" b="0" dirty="0">
              <a:solidFill>
                <a:schemeClr val="tx1"/>
              </a:solidFill>
              <a:effectLst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Step 0 for YODL Sat Sun: Handle Motion </a:t>
            </a:r>
            <a:br>
              <a:rPr lang="en-US" sz="3200" dirty="0"/>
            </a:br>
            <a:r>
              <a:rPr lang="en-US" sz="3200" dirty="0"/>
              <a:t>Strikes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223444"/>
            <a:ext cx="4091337" cy="4855656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Should a team decline or fail to strike in the allotted time, they forfeit their strike and when the process reaches them, OG may select any of the remaining motions for debate. </a:t>
            </a:r>
            <a:endParaRPr lang="en-US" sz="2800" b="0" dirty="0">
              <a:solidFill>
                <a:schemeClr val="tx1"/>
              </a:solidFill>
              <a:effectLst/>
            </a:endParaRP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Should OG decline or fail to strike in the allotted time, the Chair will select the motion.</a:t>
            </a:r>
          </a:p>
          <a:p>
            <a:pPr rtl="0">
              <a:spcBef>
                <a:spcPts val="0"/>
              </a:spcBef>
              <a:spcAft>
                <a:spcPts val="1200"/>
              </a:spcAft>
            </a:pPr>
            <a:r>
              <a:rPr lang="en-US" sz="1800" b="0" i="0" u="none" strike="noStrike" dirty="0"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Once the motion for your room is chosen, the 15 minutes of prep will begin immediately.</a:t>
            </a:r>
            <a:endParaRPr lang="en-US" sz="24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551693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" name="Google Shape;361;p43"/>
          <p:cNvSpPr txBox="1">
            <a:spLocks noGrp="1"/>
          </p:cNvSpPr>
          <p:nvPr>
            <p:ph type="ctrTitle"/>
          </p:nvPr>
        </p:nvSpPr>
        <p:spPr>
          <a:xfrm>
            <a:off x="436825" y="901200"/>
            <a:ext cx="4539082" cy="3341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>
                <a:solidFill>
                  <a:schemeClr val="tx1"/>
                </a:solidFill>
              </a:rPr>
              <a:t>Step 1: </a:t>
            </a:r>
            <a:endParaRPr dirty="0">
              <a:solidFill>
                <a:schemeClr val="tx1"/>
              </a:solidFill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>
                <a:solidFill>
                  <a:schemeClr val="tx1"/>
                </a:solidFill>
              </a:rPr>
              <a:t>During the Debate—Be a Supportive Judge</a:t>
            </a:r>
            <a:endParaRPr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802211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Be a supportive, treat people right judge.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490600"/>
            <a:ext cx="4091337" cy="4588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/>
            <a:r>
              <a:rPr lang="en-US" sz="2400" b="1" dirty="0"/>
              <a:t>Provide opportunity for each debater to state pronouns and anything that is important to them—respect what they say</a:t>
            </a:r>
          </a:p>
          <a:p>
            <a:pPr marL="342900" indent="-342900"/>
            <a:r>
              <a:rPr lang="en-US" sz="2400" b="1" dirty="0"/>
              <a:t>Treat each and every participant with support and equity.</a:t>
            </a:r>
          </a:p>
        </p:txBody>
      </p:sp>
    </p:spTree>
    <p:extLst>
      <p:ext uri="{BB962C8B-B14F-4D97-AF65-F5344CB8AC3E}">
        <p14:creationId xmlns:p14="http://schemas.microsoft.com/office/powerpoint/2010/main" val="205400432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Be a supportive, equitable judge.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490600"/>
            <a:ext cx="4091337" cy="4588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/>
            <a:r>
              <a:rPr lang="en-US" sz="2400" b="1" dirty="0"/>
              <a:t>Don’t favor someone; don’t disfavor someone</a:t>
            </a:r>
          </a:p>
          <a:p>
            <a:pPr marL="342900" indent="-342900"/>
            <a:r>
              <a:rPr lang="en-US" sz="2400" b="1" dirty="0"/>
              <a:t>Make the round inclusive—everyone should feel empowered to participate</a:t>
            </a:r>
          </a:p>
          <a:p>
            <a:pPr marL="342900" indent="-342900"/>
            <a:r>
              <a:rPr lang="en-US" sz="2400" b="1" dirty="0"/>
              <a:t>Carefully listen to the debaters</a:t>
            </a:r>
          </a:p>
          <a:p>
            <a:pPr marL="342900" indent="-342900"/>
            <a:r>
              <a:rPr lang="en-US" sz="2400" b="1" dirty="0"/>
              <a:t>Take Notes.</a:t>
            </a:r>
            <a:endParaRPr sz="2400" b="1" dirty="0"/>
          </a:p>
        </p:txBody>
      </p:sp>
    </p:spTree>
    <p:extLst>
      <p:ext uri="{BB962C8B-B14F-4D97-AF65-F5344CB8AC3E}">
        <p14:creationId xmlns:p14="http://schemas.microsoft.com/office/powerpoint/2010/main" val="189583248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Be a supportive judge respecting differences.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490600"/>
            <a:ext cx="4091337" cy="4588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/>
            <a:r>
              <a:rPr lang="en-US" sz="2400" b="1" dirty="0"/>
              <a:t>Be supportive of those who speak differently from what you are used to hearing</a:t>
            </a:r>
          </a:p>
          <a:p>
            <a:pPr marL="342900" indent="-342900"/>
            <a:r>
              <a:rPr lang="en-US" sz="2400" b="1" dirty="0"/>
              <a:t>Be supportive of those whose experiences are different than yours.</a:t>
            </a:r>
            <a:endParaRPr sz="2400" b="1" dirty="0"/>
          </a:p>
        </p:txBody>
      </p:sp>
    </p:spTree>
    <p:extLst>
      <p:ext uri="{BB962C8B-B14F-4D97-AF65-F5344CB8AC3E}">
        <p14:creationId xmlns:p14="http://schemas.microsoft.com/office/powerpoint/2010/main" val="135327011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Be a supportive, listening judge.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490600"/>
            <a:ext cx="4091337" cy="4588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/>
            <a:r>
              <a:rPr lang="en-US" sz="2400" b="1" dirty="0"/>
              <a:t>Take notes</a:t>
            </a:r>
          </a:p>
          <a:p>
            <a:pPr marL="342900" indent="-342900"/>
            <a:r>
              <a:rPr lang="en-US" sz="2400" b="1" dirty="0"/>
              <a:t>Listen thoughtfully</a:t>
            </a:r>
          </a:p>
          <a:p>
            <a:pPr marL="342900" indent="-342900"/>
            <a:r>
              <a:rPr lang="en-US" sz="2400" b="1" dirty="0"/>
              <a:t>Show support for each debater.</a:t>
            </a:r>
            <a:endParaRPr sz="2400" b="1" dirty="0"/>
          </a:p>
        </p:txBody>
      </p:sp>
    </p:spTree>
    <p:extLst>
      <p:ext uri="{BB962C8B-B14F-4D97-AF65-F5344CB8AC3E}">
        <p14:creationId xmlns:p14="http://schemas.microsoft.com/office/powerpoint/2010/main" val="331027810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Two Things about your Debate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91063" y="490600"/>
            <a:ext cx="4091337" cy="45885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/>
            <a:r>
              <a:rPr lang="en-US" sz="2400" b="1" dirty="0"/>
              <a:t>Topic Information Slides</a:t>
            </a:r>
          </a:p>
          <a:p>
            <a:pPr marL="342900" indent="-342900"/>
            <a:r>
              <a:rPr lang="en-US" sz="2400" b="1" dirty="0"/>
              <a:t>Points of Information</a:t>
            </a:r>
            <a:endParaRPr sz="2400" b="1" dirty="0"/>
          </a:p>
        </p:txBody>
      </p:sp>
    </p:spTree>
    <p:extLst>
      <p:ext uri="{BB962C8B-B14F-4D97-AF65-F5344CB8AC3E}">
        <p14:creationId xmlns:p14="http://schemas.microsoft.com/office/powerpoint/2010/main" val="390217491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p16"/>
          <p:cNvSpPr txBox="1">
            <a:spLocks noGrp="1"/>
          </p:cNvSpPr>
          <p:nvPr>
            <p:ph type="title"/>
          </p:nvPr>
        </p:nvSpPr>
        <p:spPr>
          <a:xfrm>
            <a:off x="1805753" y="756163"/>
            <a:ext cx="8520600" cy="999707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>
                <a:latin typeface="Average"/>
                <a:ea typeface="Average"/>
                <a:cs typeface="Average"/>
                <a:sym typeface="Average"/>
              </a:rPr>
              <a:t>When Topics get announced, they sometimes</a:t>
            </a:r>
            <a:br>
              <a:rPr lang="en" dirty="0">
                <a:latin typeface="Average"/>
                <a:ea typeface="Average"/>
                <a:cs typeface="Average"/>
                <a:sym typeface="Average"/>
              </a:rPr>
            </a:br>
            <a:r>
              <a:rPr lang="en" dirty="0">
                <a:latin typeface="Average"/>
                <a:ea typeface="Average"/>
                <a:cs typeface="Average"/>
                <a:sym typeface="Average"/>
              </a:rPr>
              <a:t>have an accompanying Info Slide</a:t>
            </a:r>
            <a:endParaRPr dirty="0"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73" name="Google Shape;73;p16"/>
          <p:cNvSpPr txBox="1">
            <a:spLocks noGrp="1"/>
          </p:cNvSpPr>
          <p:nvPr>
            <p:ph type="body" idx="1"/>
          </p:nvPr>
        </p:nvSpPr>
        <p:spPr>
          <a:xfrm>
            <a:off x="311700" y="1886057"/>
            <a:ext cx="8520600" cy="2813003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r>
              <a:rPr lang="en-US" sz="2400" b="1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INFO SLIDES help provide information and context for topics.</a:t>
            </a: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r>
              <a:rPr lang="en-US" sz="2400" b="1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INFO SLIDES do not preclude additional information that debaters may provide in a debate.</a:t>
            </a:r>
            <a:endParaRPr sz="2400" b="1" dirty="0">
              <a:solidFill>
                <a:schemeClr val="tx1"/>
              </a:solidFill>
              <a:latin typeface="Average"/>
              <a:ea typeface="Average"/>
              <a:cs typeface="Average"/>
              <a:sym typeface="Average"/>
            </a:endParaRP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r>
              <a:rPr lang="en-US" sz="2400" b="1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INFO SLIDES are not </a:t>
            </a:r>
            <a:r>
              <a:rPr lang="en" sz="2400" b="1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argument slide</a:t>
            </a:r>
            <a:r>
              <a:rPr lang="en-US" sz="2400" b="1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s; they explain the situation in which you debate the motion</a:t>
            </a:r>
            <a:r>
              <a:rPr lang="en" sz="2400" b="1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126700415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17"/>
          <p:cNvSpPr txBox="1">
            <a:spLocks noGrp="1"/>
          </p:cNvSpPr>
          <p:nvPr>
            <p:ph type="title"/>
          </p:nvPr>
        </p:nvSpPr>
        <p:spPr>
          <a:xfrm>
            <a:off x="1927298" y="684398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800" dirty="0">
                <a:solidFill>
                  <a:srgbClr val="002060"/>
                </a:solidFill>
                <a:latin typeface="Average"/>
                <a:ea typeface="Average"/>
                <a:cs typeface="Average"/>
                <a:sym typeface="Average"/>
              </a:rPr>
              <a:t>POI Expectations for our Tournament Pt 1</a:t>
            </a:r>
            <a:endParaRPr dirty="0"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79" name="Google Shape;79;p17"/>
          <p:cNvSpPr txBox="1">
            <a:spLocks noGrp="1"/>
          </p:cNvSpPr>
          <p:nvPr>
            <p:ph type="body" idx="1"/>
          </p:nvPr>
        </p:nvSpPr>
        <p:spPr>
          <a:xfrm>
            <a:off x="311700" y="1257098"/>
            <a:ext cx="8520600" cy="3620848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r>
              <a:rPr lang="en" sz="2000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These Rules are based on the WUDC with added incentive to follow them.</a:t>
            </a: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endParaRPr lang="en" sz="2000" dirty="0">
              <a:solidFill>
                <a:schemeClr val="tx1"/>
              </a:solidFill>
              <a:latin typeface="Average"/>
              <a:ea typeface="Average"/>
              <a:cs typeface="Average"/>
              <a:sym typeface="Average"/>
            </a:endParaRP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endParaRPr lang="en" sz="2000" dirty="0">
              <a:solidFill>
                <a:schemeClr val="tx1"/>
              </a:solidFill>
              <a:latin typeface="Average"/>
              <a:ea typeface="Average"/>
              <a:cs typeface="Average"/>
              <a:sym typeface="Average"/>
            </a:endParaRP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endParaRPr lang="en" sz="2000" dirty="0">
              <a:solidFill>
                <a:schemeClr val="tx1"/>
              </a:solidFill>
              <a:latin typeface="Average"/>
              <a:ea typeface="Average"/>
              <a:cs typeface="Average"/>
              <a:sym typeface="Average"/>
            </a:endParaRP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endParaRPr lang="en" sz="2000" dirty="0">
              <a:solidFill>
                <a:schemeClr val="tx1"/>
              </a:solidFill>
              <a:latin typeface="Average"/>
              <a:ea typeface="Average"/>
              <a:cs typeface="Average"/>
              <a:sym typeface="Average"/>
            </a:endParaRPr>
          </a:p>
          <a:p>
            <a:pPr marL="457200" lvl="0" indent="-342900" algn="l" rtl="0">
              <a:spcBef>
                <a:spcPts val="0"/>
              </a:spcBef>
              <a:spcAft>
                <a:spcPts val="0"/>
              </a:spcAft>
              <a:buSzPts val="1800"/>
              <a:buFont typeface="Average"/>
              <a:buChar char="●"/>
            </a:pPr>
            <a:r>
              <a:rPr lang="en" sz="2000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Debaters have 15 seconds to ask a question during unprotected time. </a:t>
            </a:r>
            <a:r>
              <a:rPr lang="en-US" sz="2000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Speakers can and should interrupt at 15 seconds.</a:t>
            </a:r>
            <a:endParaRPr sz="2000" dirty="0">
              <a:solidFill>
                <a:schemeClr val="tx1"/>
              </a:solidFill>
              <a:latin typeface="Average"/>
              <a:ea typeface="Average"/>
              <a:cs typeface="Average"/>
              <a:sym typeface="Average"/>
            </a:endParaRPr>
          </a:p>
          <a:p>
            <a:pPr indent="-342900">
              <a:buSzPts val="1800"/>
              <a:buFont typeface="Average"/>
              <a:buChar char="●"/>
            </a:pPr>
            <a:r>
              <a:rPr lang="en-US" sz="2000" dirty="0">
                <a:solidFill>
                  <a:schemeClr val="tx1"/>
                </a:solidFill>
                <a:latin typeface="Average"/>
                <a:ea typeface="Average"/>
                <a:cs typeface="Average"/>
                <a:sym typeface="Average"/>
              </a:rPr>
              <a:t>Debaters who are waved down from asking a POI, along with the rest of the bench need to wait 15 seconds before requesting another POI.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FBC6E4CA-28C7-563F-F0B5-8EC437DA226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6008" y="1992880"/>
            <a:ext cx="7431066" cy="127665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17"/>
          <p:cNvSpPr txBox="1">
            <a:spLocks noGrp="1"/>
          </p:cNvSpPr>
          <p:nvPr>
            <p:ph type="title"/>
          </p:nvPr>
        </p:nvSpPr>
        <p:spPr>
          <a:xfrm>
            <a:off x="1927298" y="684398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2800" dirty="0">
                <a:solidFill>
                  <a:srgbClr val="002060"/>
                </a:solidFill>
                <a:latin typeface="Average"/>
                <a:ea typeface="Average"/>
                <a:cs typeface="Average"/>
                <a:sym typeface="Average"/>
              </a:rPr>
              <a:t>POI Expectations for our Tournament Pt 2</a:t>
            </a:r>
            <a:endParaRPr dirty="0"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79" name="Google Shape;79;p17"/>
          <p:cNvSpPr txBox="1">
            <a:spLocks noGrp="1"/>
          </p:cNvSpPr>
          <p:nvPr>
            <p:ph type="body" idx="1"/>
          </p:nvPr>
        </p:nvSpPr>
        <p:spPr>
          <a:xfrm>
            <a:off x="311700" y="1257098"/>
            <a:ext cx="8520600" cy="3620848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indent="-342900">
              <a:buSzPts val="1800"/>
            </a:pPr>
            <a:r>
              <a:rPr lang="en-US" sz="2200" dirty="0">
                <a:solidFill>
                  <a:schemeClr val="tx1"/>
                </a:solidFill>
                <a:latin typeface="Arial" panose="020B0604020202020204" pitchFamily="34" charset="0"/>
                <a:ea typeface="Average"/>
                <a:cs typeface="Arial" panose="020B0604020202020204" pitchFamily="34" charset="0"/>
                <a:sym typeface="Average"/>
              </a:rPr>
              <a:t>Each Speaker should take at least 1 and preferably 2 POIs.</a:t>
            </a:r>
          </a:p>
          <a:p>
            <a:pPr indent="-342900">
              <a:buSzPts val="1800"/>
            </a:pPr>
            <a:r>
              <a:rPr lang="en" sz="2200" dirty="0">
                <a:solidFill>
                  <a:schemeClr val="tx1"/>
                </a:solidFill>
                <a:latin typeface="Arial" panose="020B0604020202020204" pitchFamily="34" charset="0"/>
                <a:ea typeface="Average"/>
                <a:cs typeface="Arial" panose="020B0604020202020204" pitchFamily="34" charset="0"/>
                <a:sym typeface="Average"/>
              </a:rPr>
              <a:t>Whip Speakers should take 1 POI from the Opening Team.</a:t>
            </a:r>
          </a:p>
          <a:p>
            <a:pPr indent="-342900">
              <a:buSzPts val="1800"/>
            </a:pPr>
            <a:r>
              <a:rPr lang="en" sz="2200" dirty="0">
                <a:solidFill>
                  <a:schemeClr val="tx1"/>
                </a:solidFill>
                <a:latin typeface="Arial" panose="020B0604020202020204" pitchFamily="34" charset="0"/>
                <a:ea typeface="Average"/>
                <a:cs typeface="Arial" panose="020B0604020202020204" pitchFamily="34" charset="0"/>
                <a:sym typeface="Average"/>
              </a:rPr>
              <a:t>Judges should take note of who is seeking POIs and which team’s POI’s are being taken.</a:t>
            </a:r>
          </a:p>
          <a:p>
            <a:pPr indent="-342900">
              <a:buSzPts val="1800"/>
            </a:pPr>
            <a:r>
              <a:rPr lang="en-US" sz="2200" dirty="0">
                <a:solidFill>
                  <a:schemeClr val="tx1"/>
                </a:solidFill>
                <a:latin typeface="Arial" panose="020B0604020202020204" pitchFamily="34" charset="0"/>
                <a:ea typeface="Average"/>
                <a:cs typeface="Arial" panose="020B0604020202020204" pitchFamily="34" charset="0"/>
                <a:sym typeface="Average"/>
              </a:rPr>
              <a:t>When debaters do not take the expected POIs per the above, judges should: 1) maximize logical and implied refutations of arguments, especially in how opening team arguments interact with closing team arguments, 2) reduce speaker points.</a:t>
            </a:r>
            <a:endParaRPr lang="en" sz="2200" dirty="0">
              <a:solidFill>
                <a:schemeClr val="tx1"/>
              </a:solidFill>
              <a:latin typeface="Arial" panose="020B0604020202020204" pitchFamily="34" charset="0"/>
              <a:ea typeface="Average"/>
              <a:cs typeface="Arial" panose="020B0604020202020204" pitchFamily="34" charset="0"/>
              <a:sym typeface="Average"/>
            </a:endParaRPr>
          </a:p>
        </p:txBody>
      </p:sp>
    </p:spTree>
    <p:extLst>
      <p:ext uri="{BB962C8B-B14F-4D97-AF65-F5344CB8AC3E}">
        <p14:creationId xmlns:p14="http://schemas.microsoft.com/office/powerpoint/2010/main" val="313447796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" name="Google Shape;361;p43"/>
          <p:cNvSpPr txBox="1">
            <a:spLocks noGrp="1"/>
          </p:cNvSpPr>
          <p:nvPr>
            <p:ph type="ctrTitle"/>
          </p:nvPr>
        </p:nvSpPr>
        <p:spPr>
          <a:xfrm>
            <a:off x="436824" y="901200"/>
            <a:ext cx="5122503" cy="3341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Step 2: </a:t>
            </a:r>
            <a:endParaRPr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br>
              <a:rPr lang="en-US" dirty="0"/>
            </a:br>
            <a:r>
              <a:rPr lang="en-US" dirty="0"/>
              <a:t>Debate Concludes</a:t>
            </a:r>
            <a:br>
              <a:rPr lang="en-US" dirty="0"/>
            </a:br>
            <a:br>
              <a:rPr lang="en-US" dirty="0"/>
            </a:br>
            <a:r>
              <a:rPr lang="en-US" sz="3200" dirty="0"/>
              <a:t>Judges rank and score speakers to themselves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402819507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" name="Google Shape;70;p14"/>
          <p:cNvSpPr txBox="1">
            <a:spLocks noGrp="1"/>
          </p:cNvSpPr>
          <p:nvPr>
            <p:ph type="title"/>
          </p:nvPr>
        </p:nvSpPr>
        <p:spPr>
          <a:xfrm>
            <a:off x="195594" y="1366425"/>
            <a:ext cx="7980218" cy="3171345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" dirty="0"/>
              <a:t>As a Judge</a:t>
            </a:r>
            <a:br>
              <a:rPr lang="en" dirty="0"/>
            </a:br>
            <a:br>
              <a:rPr lang="en" dirty="0"/>
            </a:br>
            <a:r>
              <a:rPr lang="en" dirty="0"/>
              <a:t>--</a:t>
            </a:r>
            <a:r>
              <a:rPr lang="en" sz="2800" b="1" dirty="0">
                <a:solidFill>
                  <a:schemeClr val="tx2"/>
                </a:solidFill>
              </a:rPr>
              <a:t>Consider yourself an average, intelligent person</a:t>
            </a:r>
            <a:br>
              <a:rPr lang="en" sz="2800" b="1" dirty="0">
                <a:solidFill>
                  <a:schemeClr val="tx2"/>
                </a:solidFill>
              </a:rPr>
            </a:br>
            <a:br>
              <a:rPr lang="en" sz="2800" b="1" dirty="0">
                <a:solidFill>
                  <a:schemeClr val="tx2"/>
                </a:solidFill>
              </a:rPr>
            </a:br>
            <a:r>
              <a:rPr lang="en" sz="2800" b="1" dirty="0">
                <a:solidFill>
                  <a:schemeClr val="tx2"/>
                </a:solidFill>
              </a:rPr>
              <a:t>--</a:t>
            </a:r>
            <a:r>
              <a:rPr lang="en" sz="2800" dirty="0">
                <a:solidFill>
                  <a:schemeClr val="tx2"/>
                </a:solidFill>
              </a:rPr>
              <a:t>Without specialized knowledge but also not unaware.</a:t>
            </a:r>
            <a:endParaRPr dirty="0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" name="Google Shape;70;p14"/>
          <p:cNvSpPr txBox="1">
            <a:spLocks noGrp="1"/>
          </p:cNvSpPr>
          <p:nvPr>
            <p:ph type="title"/>
          </p:nvPr>
        </p:nvSpPr>
        <p:spPr>
          <a:xfrm>
            <a:off x="195594" y="1366426"/>
            <a:ext cx="2425360" cy="2508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As a Judge . . . </a:t>
            </a:r>
            <a:endParaRPr dirty="0"/>
          </a:p>
        </p:txBody>
      </p:sp>
      <p:sp>
        <p:nvSpPr>
          <p:cNvPr id="71" name="Google Shape;71;p14"/>
          <p:cNvSpPr txBox="1">
            <a:spLocks noGrp="1"/>
          </p:cNvSpPr>
          <p:nvPr>
            <p:ph type="body" idx="1"/>
          </p:nvPr>
        </p:nvSpPr>
        <p:spPr>
          <a:xfrm>
            <a:off x="2684523" y="813875"/>
            <a:ext cx="6126968" cy="409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-US" sz="2400" b="1" dirty="0">
                <a:solidFill>
                  <a:schemeClr val="tx2"/>
                </a:solidFill>
              </a:rPr>
              <a:t>Be Open Minded</a:t>
            </a: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-US" sz="2400" b="1" dirty="0">
                <a:solidFill>
                  <a:schemeClr val="tx2"/>
                </a:solidFill>
              </a:rPr>
              <a:t>Assess arguments as the _debaters_ made and refuted them</a:t>
            </a: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-US" sz="2400" b="1" dirty="0">
                <a:solidFill>
                  <a:schemeClr val="tx2"/>
                </a:solidFill>
              </a:rPr>
              <a:t>Judges do NOT refute arguments—that is the debaters’ job</a:t>
            </a: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-US" sz="2400" b="1" dirty="0">
                <a:solidFill>
                  <a:schemeClr val="tx2"/>
                </a:solidFill>
              </a:rPr>
              <a:t>Judge should be</a:t>
            </a:r>
            <a:r>
              <a:rPr lang="en" sz="2400" b="1" dirty="0">
                <a:solidFill>
                  <a:schemeClr val="tx2"/>
                </a:solidFill>
              </a:rPr>
              <a:t> willing to be persuaded</a:t>
            </a:r>
            <a:endParaRPr sz="2400" b="1" dirty="0">
              <a:solidFill>
                <a:schemeClr val="tx2"/>
              </a:solidFill>
            </a:endParaRP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-US" sz="2400" b="1" dirty="0">
                <a:solidFill>
                  <a:schemeClr val="tx2"/>
                </a:solidFill>
              </a:rPr>
              <a:t>Should follow BP Rules</a:t>
            </a:r>
          </a:p>
          <a:p>
            <a:pPr marL="457200" lvl="0" indent="-330200" algn="l" rtl="0">
              <a:spcBef>
                <a:spcPts val="0"/>
              </a:spcBef>
              <a:spcAft>
                <a:spcPts val="0"/>
              </a:spcAft>
              <a:buSzPts val="1600"/>
              <a:buChar char="●"/>
            </a:pPr>
            <a:r>
              <a:rPr lang="en-US" sz="2400" b="1" dirty="0">
                <a:solidFill>
                  <a:schemeClr val="tx2"/>
                </a:solidFill>
              </a:rPr>
              <a:t>and Common Sense.</a:t>
            </a:r>
            <a:endParaRPr sz="24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1788531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" name="Google Shape;76;p15"/>
          <p:cNvSpPr txBox="1">
            <a:spLocks noGrp="1"/>
          </p:cNvSpPr>
          <p:nvPr>
            <p:ph type="title"/>
          </p:nvPr>
        </p:nvSpPr>
        <p:spPr>
          <a:xfrm>
            <a:off x="311725" y="1638095"/>
            <a:ext cx="1864254" cy="1371729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How NOT to judge</a:t>
            </a:r>
            <a:endParaRPr dirty="0"/>
          </a:p>
        </p:txBody>
      </p:sp>
      <p:sp>
        <p:nvSpPr>
          <p:cNvPr id="77" name="Google Shape;77;p15"/>
          <p:cNvSpPr txBox="1">
            <a:spLocks noGrp="1"/>
          </p:cNvSpPr>
          <p:nvPr>
            <p:ph type="body" idx="1"/>
          </p:nvPr>
        </p:nvSpPr>
        <p:spPr>
          <a:xfrm>
            <a:off x="2175979" y="901892"/>
            <a:ext cx="6561749" cy="409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11150" algn="l" rtl="0">
              <a:spcBef>
                <a:spcPts val="0"/>
              </a:spcBef>
              <a:spcAft>
                <a:spcPts val="0"/>
              </a:spcAft>
              <a:buSzPts val="1300"/>
              <a:buChar char="●"/>
            </a:pPr>
            <a:r>
              <a:rPr lang="en" sz="2000" b="1" dirty="0">
                <a:solidFill>
                  <a:schemeClr val="tx2"/>
                </a:solidFill>
              </a:rPr>
              <a:t>DO NOT: Count the number of arguments and use that as a basis to determine a winner</a:t>
            </a:r>
          </a:p>
          <a:p>
            <a:pPr marL="457200" lvl="0" indent="-311150" algn="l" rtl="0">
              <a:spcBef>
                <a:spcPts val="0"/>
              </a:spcBef>
              <a:spcAft>
                <a:spcPts val="0"/>
              </a:spcAft>
              <a:buSzPts val="1300"/>
              <a:buChar char="●"/>
            </a:pPr>
            <a:endParaRPr sz="2000" b="1" dirty="0">
              <a:solidFill>
                <a:schemeClr val="tx2"/>
              </a:solidFill>
            </a:endParaRPr>
          </a:p>
          <a:p>
            <a:pPr marL="457200" lvl="0" indent="-311150" algn="l" rtl="0">
              <a:spcBef>
                <a:spcPts val="0"/>
              </a:spcBef>
              <a:spcAft>
                <a:spcPts val="0"/>
              </a:spcAft>
              <a:buSzPts val="1300"/>
              <a:buChar char="●"/>
            </a:pPr>
            <a:r>
              <a:rPr lang="en" sz="2000" b="1" dirty="0">
                <a:solidFill>
                  <a:schemeClr val="tx2"/>
                </a:solidFill>
              </a:rPr>
              <a:t>DO NOT: Rank based on style, speaking—your ranking should be based on the teams that presented the most well mechanized and impacted arguments.</a:t>
            </a:r>
            <a:endParaRPr sz="2000" b="1" dirty="0">
              <a:solidFill>
                <a:schemeClr val="tx2"/>
              </a:solidFill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" name="Google Shape;76;p15"/>
          <p:cNvSpPr txBox="1">
            <a:spLocks noGrp="1"/>
          </p:cNvSpPr>
          <p:nvPr>
            <p:ph type="title"/>
          </p:nvPr>
        </p:nvSpPr>
        <p:spPr>
          <a:xfrm>
            <a:off x="311725" y="1638095"/>
            <a:ext cx="1864254" cy="1371729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How NOT to judge</a:t>
            </a:r>
            <a:endParaRPr dirty="0"/>
          </a:p>
        </p:txBody>
      </p:sp>
      <p:sp>
        <p:nvSpPr>
          <p:cNvPr id="77" name="Google Shape;77;p15"/>
          <p:cNvSpPr txBox="1">
            <a:spLocks noGrp="1"/>
          </p:cNvSpPr>
          <p:nvPr>
            <p:ph type="body" idx="1"/>
          </p:nvPr>
        </p:nvSpPr>
        <p:spPr>
          <a:xfrm>
            <a:off x="2206918" y="647509"/>
            <a:ext cx="6561749" cy="4337001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11150" algn="l" rtl="0">
              <a:spcBef>
                <a:spcPts val="0"/>
              </a:spcBef>
              <a:spcAft>
                <a:spcPts val="0"/>
              </a:spcAft>
              <a:buSzPts val="1300"/>
              <a:buChar char="●"/>
            </a:pPr>
            <a:r>
              <a:rPr lang="en" sz="2000" b="1" dirty="0">
                <a:solidFill>
                  <a:schemeClr val="tx2"/>
                </a:solidFill>
              </a:rPr>
              <a:t>DO NOT: Insert your specific knowledge into assessing an argument</a:t>
            </a:r>
            <a:endParaRPr sz="2000" b="1" dirty="0">
              <a:solidFill>
                <a:schemeClr val="tx2"/>
              </a:solidFill>
            </a:endParaRPr>
          </a:p>
          <a:p>
            <a:pPr marL="914400" lvl="1" indent="-298450" algn="l" rtl="0">
              <a:spcBef>
                <a:spcPts val="0"/>
              </a:spcBef>
              <a:spcAft>
                <a:spcPts val="0"/>
              </a:spcAft>
              <a:buSzPts val="1100"/>
              <a:buChar char="○"/>
            </a:pPr>
            <a:r>
              <a:rPr lang="en" sz="2000" b="1" dirty="0">
                <a:solidFill>
                  <a:schemeClr val="tx2"/>
                </a:solidFill>
              </a:rPr>
              <a:t>If a team makes a statement you know is factually wrong, but no other team challenges it, you cannot use the fact that you know it is factually wrong to adjudicate the debate.</a:t>
            </a:r>
          </a:p>
          <a:p>
            <a:pPr marL="914400" lvl="1" indent="-298450" algn="l" rtl="0">
              <a:spcBef>
                <a:spcPts val="0"/>
              </a:spcBef>
              <a:spcAft>
                <a:spcPts val="0"/>
              </a:spcAft>
              <a:buSzPts val="1100"/>
              <a:buChar char="○"/>
            </a:pPr>
            <a:endParaRPr sz="2000" b="1" dirty="0">
              <a:solidFill>
                <a:schemeClr val="tx2"/>
              </a:solidFill>
            </a:endParaRPr>
          </a:p>
          <a:p>
            <a:pPr marL="457200" lvl="0" indent="-311150" algn="l" rtl="0">
              <a:spcBef>
                <a:spcPts val="0"/>
              </a:spcBef>
              <a:spcAft>
                <a:spcPts val="0"/>
              </a:spcAft>
              <a:buSzPts val="1300"/>
              <a:buChar char="●"/>
            </a:pPr>
            <a:r>
              <a:rPr lang="en" sz="2000" b="1" dirty="0">
                <a:solidFill>
                  <a:schemeClr val="tx2"/>
                </a:solidFill>
              </a:rPr>
              <a:t>However, if a team says something that goes against common sense, it’s fine to penalize them</a:t>
            </a:r>
            <a:endParaRPr sz="2000" b="1" dirty="0">
              <a:solidFill>
                <a:schemeClr val="tx2"/>
              </a:solidFill>
            </a:endParaRPr>
          </a:p>
          <a:p>
            <a:pPr marL="914400" lvl="1" indent="-298450" algn="l" rtl="0">
              <a:spcBef>
                <a:spcPts val="0"/>
              </a:spcBef>
              <a:spcAft>
                <a:spcPts val="0"/>
              </a:spcAft>
              <a:buSzPts val="1100"/>
              <a:buChar char="○"/>
            </a:pPr>
            <a:r>
              <a:rPr lang="en" sz="2000" b="1" dirty="0">
                <a:solidFill>
                  <a:schemeClr val="tx2"/>
                </a:solidFill>
              </a:rPr>
              <a:t>For example: ‘Joe Biden lost the election’, ‘North Korea is a functional democracy’, ‘China is a country in Africa.’ </a:t>
            </a:r>
            <a:endParaRPr sz="2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1324912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Rank 1, 2, 3, 4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29213" y="81321"/>
            <a:ext cx="4356005" cy="4836212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1600"/>
              </a:spcBef>
            </a:pPr>
            <a:r>
              <a:rPr lang="en-US" sz="2400" b="1" dirty="0">
                <a:solidFill>
                  <a:schemeClr val="tx2"/>
                </a:solidFill>
              </a:rPr>
              <a:t>TEAM RANKINGS </a:t>
            </a:r>
            <a:br>
              <a:rPr lang="en-US" sz="2400" b="1" dirty="0">
                <a:solidFill>
                  <a:schemeClr val="tx2"/>
                </a:solidFill>
              </a:rPr>
            </a:br>
            <a:r>
              <a:rPr lang="en-US" sz="2400" b="1" dirty="0">
                <a:solidFill>
                  <a:schemeClr val="tx2"/>
                </a:solidFill>
              </a:rPr>
              <a:t>ARE 1, 2, 3, 4.</a:t>
            </a:r>
          </a:p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The team with the </a:t>
            </a:r>
            <a:br>
              <a:rPr lang="en-US" sz="2000" b="1" dirty="0">
                <a:solidFill>
                  <a:schemeClr val="tx2"/>
                </a:solidFill>
              </a:rPr>
            </a:br>
            <a:r>
              <a:rPr lang="en-US" sz="2000" b="1" u="sng" dirty="0">
                <a:solidFill>
                  <a:schemeClr val="tx2"/>
                </a:solidFill>
              </a:rPr>
              <a:t>*unique material that is</a:t>
            </a:r>
            <a:br>
              <a:rPr lang="en-US" sz="2000" b="1" u="sng" dirty="0">
                <a:solidFill>
                  <a:schemeClr val="tx2"/>
                </a:solidFill>
              </a:rPr>
            </a:br>
            <a:r>
              <a:rPr lang="en-US" sz="2000" b="1" u="sng" dirty="0">
                <a:solidFill>
                  <a:schemeClr val="tx2"/>
                </a:solidFill>
              </a:rPr>
              <a:t>*best mechanized </a:t>
            </a:r>
            <a:br>
              <a:rPr lang="en-US" sz="2000" b="1" u="sng" dirty="0">
                <a:solidFill>
                  <a:schemeClr val="tx2"/>
                </a:solidFill>
              </a:rPr>
            </a:br>
            <a:r>
              <a:rPr lang="en-US" sz="2000" b="1" u="sng" dirty="0">
                <a:solidFill>
                  <a:schemeClr val="tx2"/>
                </a:solidFill>
              </a:rPr>
              <a:t>*and most relevant </a:t>
            </a:r>
            <a:br>
              <a:rPr lang="en-US" sz="2000" b="1" dirty="0">
                <a:solidFill>
                  <a:schemeClr val="tx2"/>
                </a:solidFill>
              </a:rPr>
            </a:br>
            <a:r>
              <a:rPr lang="en-US" sz="2000" b="1" dirty="0">
                <a:solidFill>
                  <a:schemeClr val="tx2"/>
                </a:solidFill>
              </a:rPr>
              <a:t>should be ranked better with consideration for refutation including POIs, modeling in the PMC, and adherence to BP rules during a debate.</a:t>
            </a:r>
            <a:endParaRPr sz="2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9102466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Unique Material Counts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219651" y="184775"/>
            <a:ext cx="4881710" cy="4600427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1600"/>
              </a:spcBef>
            </a:pPr>
            <a:r>
              <a:rPr lang="en" sz="2000" b="1" dirty="0">
                <a:solidFill>
                  <a:schemeClr val="tx2"/>
                </a:solidFill>
              </a:rPr>
              <a:t>UNIQUE MATERIAL—</a:t>
            </a:r>
            <a:r>
              <a:rPr lang="en-US" sz="2000" b="1" dirty="0">
                <a:solidFill>
                  <a:schemeClr val="tx2"/>
                </a:solidFill>
              </a:rPr>
              <a:t>The argument/analysis was first presented by the team in the debate</a:t>
            </a:r>
          </a:p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Teams making arguments that were already raised in the debate—those arguments should not count (or at least count very little).</a:t>
            </a:r>
          </a:p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However, if a team makes significantly new analysis and points on an issue—that new analysis and points should count.</a:t>
            </a:r>
            <a:endParaRPr sz="2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933654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Best Mechanized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219651" y="184775"/>
            <a:ext cx="4881710" cy="4600427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BEST MECHANIZED—The argument is explained well, shows how it works/happens, supported by good reasons, examples, evidence and is believable. </a:t>
            </a:r>
          </a:p>
        </p:txBody>
      </p:sp>
    </p:spTree>
    <p:extLst>
      <p:ext uri="{BB962C8B-B14F-4D97-AF65-F5344CB8AC3E}">
        <p14:creationId xmlns:p14="http://schemas.microsoft.com/office/powerpoint/2010/main" val="348715421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Most Relevant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219651" y="184775"/>
            <a:ext cx="4881710" cy="4600427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" sz="2000" b="1" dirty="0">
                <a:solidFill>
                  <a:schemeClr val="tx2"/>
                </a:solidFill>
              </a:rPr>
              <a:t>MOST RELEVANT—</a:t>
            </a:r>
            <a:r>
              <a:rPr lang="en-US" sz="2000" b="1" dirty="0">
                <a:solidFill>
                  <a:schemeClr val="tx2"/>
                </a:solidFill>
              </a:rPr>
              <a:t>The argument is applicable to the key issues on the motion. Usually, this means the argument is: </a:t>
            </a:r>
          </a:p>
          <a:p>
            <a:r>
              <a:rPr lang="en-US" sz="2000" b="1" dirty="0">
                <a:solidFill>
                  <a:schemeClr val="tx2"/>
                </a:solidFill>
              </a:rPr>
              <a:t>1) relevant to the stakeholders—the people/group/institution most important to the motion</a:t>
            </a:r>
          </a:p>
          <a:p>
            <a:r>
              <a:rPr lang="en-US" sz="2000" b="1" dirty="0">
                <a:solidFill>
                  <a:schemeClr val="tx2"/>
                </a:solidFill>
              </a:rPr>
              <a:t>2) Relevant to the burdens/frameworks the debaters have presented</a:t>
            </a:r>
          </a:p>
          <a:p>
            <a:r>
              <a:rPr lang="en-US" sz="2000" b="1" dirty="0">
                <a:solidFill>
                  <a:schemeClr val="tx2"/>
                </a:solidFill>
              </a:rPr>
              <a:t>3) Is shown to be most probable/ likely and the strongest principal and/or consequences relevant to the stakeholders/burdens/motion.</a:t>
            </a:r>
            <a:endParaRPr sz="2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643130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Weigh Unique Material</a:t>
            </a:r>
            <a:br>
              <a:rPr lang="en-US" sz="3200" dirty="0">
                <a:solidFill>
                  <a:schemeClr val="bg1"/>
                </a:solidFill>
              </a:rPr>
            </a:br>
            <a:r>
              <a:rPr lang="en-US" sz="3200" dirty="0">
                <a:solidFill>
                  <a:schemeClr val="bg1"/>
                </a:solidFill>
              </a:rPr>
              <a:t>that is best mechanized</a:t>
            </a:r>
            <a:br>
              <a:rPr lang="en-US" sz="3200" dirty="0">
                <a:solidFill>
                  <a:schemeClr val="bg1"/>
                </a:solidFill>
              </a:rPr>
            </a:br>
            <a:r>
              <a:rPr lang="en-US" sz="3200" dirty="0">
                <a:solidFill>
                  <a:schemeClr val="bg1"/>
                </a:solidFill>
              </a:rPr>
              <a:t>and most relevant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219651" y="184775"/>
            <a:ext cx="4881710" cy="4600427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So again . . . After you’ve identified the UNIQUE MATERIAL—WEIGH WHICH ARGUMENT WAS BEST MECHANIZED AND MOST RELEVANT</a:t>
            </a:r>
          </a:p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With these provisos . . . </a:t>
            </a:r>
            <a:endParaRPr sz="2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7716740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Consider also . . . 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534186" y="51564"/>
            <a:ext cx="4487567" cy="5027536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Teams are also assessed based on . . . </a:t>
            </a:r>
          </a:p>
          <a:p>
            <a:pPr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Refutation</a:t>
            </a:r>
          </a:p>
          <a:p>
            <a:pPr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Rebuilding of Partner’s Arguments (NOT rebuilding of other teams’ arguments including closing debaters do NOT get assessed very much if at all on rebuilding the opening team’s arguments)</a:t>
            </a:r>
          </a:p>
          <a:p>
            <a:pPr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Debaters do their speaking position in a way that helped advance arguments in the debate (especially the PMC with MODELING—setting up what is to be debated)</a:t>
            </a:r>
          </a:p>
          <a:p>
            <a:pPr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Adherence to BP Rules.</a:t>
            </a:r>
          </a:p>
        </p:txBody>
      </p:sp>
    </p:spTree>
    <p:extLst>
      <p:ext uri="{BB962C8B-B14F-4D97-AF65-F5344CB8AC3E}">
        <p14:creationId xmlns:p14="http://schemas.microsoft.com/office/powerpoint/2010/main" val="245567254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Do not rank based on . . . 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52963" y="554850"/>
            <a:ext cx="4249815" cy="452425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127000" indent="0">
              <a:spcBef>
                <a:spcPts val="600"/>
              </a:spcBef>
              <a:buNone/>
            </a:pPr>
            <a:r>
              <a:rPr lang="en-US" sz="2400" b="1" dirty="0">
                <a:solidFill>
                  <a:schemeClr val="tx2"/>
                </a:solidFill>
              </a:rPr>
              <a:t>Teams are NOT ranked based on </a:t>
            </a:r>
          </a:p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tx2"/>
                </a:solidFill>
              </a:rPr>
              <a:t>How well they speak</a:t>
            </a:r>
          </a:p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tx2"/>
                </a:solidFill>
              </a:rPr>
              <a:t>The personal/group identity experiences expressed in arguments don’t match up with yours</a:t>
            </a:r>
          </a:p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tx2"/>
                </a:solidFill>
              </a:rPr>
              <a:t>Carefully crafted wording that may not be accessible to all in the round.</a:t>
            </a:r>
          </a:p>
          <a:p>
            <a:pPr>
              <a:spcBef>
                <a:spcPts val="1600"/>
              </a:spcBef>
            </a:pPr>
            <a:endParaRPr sz="2400" b="1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0168408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0B4E72-2DB7-4952-B41B-E6A6782DF33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5B404F6-4B96-4BDE-BCA5-A24EBAB6B04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924350" y="305803"/>
            <a:ext cx="3855900" cy="498094"/>
          </a:xfrm>
        </p:spPr>
        <p:txBody>
          <a:bodyPr/>
          <a:lstStyle/>
          <a:p>
            <a:r>
              <a:rPr lang="en-US" dirty="0"/>
              <a:t>From the USUDC Debater and Judge Briefing 2020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D79CB73-D92E-4434-B805-E1C8DC97B4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2130" y="925023"/>
            <a:ext cx="7940593" cy="41386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7470579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" name="Google Shape;361;p43"/>
          <p:cNvSpPr txBox="1">
            <a:spLocks noGrp="1"/>
          </p:cNvSpPr>
          <p:nvPr>
            <p:ph type="ctrTitle"/>
          </p:nvPr>
        </p:nvSpPr>
        <p:spPr>
          <a:xfrm>
            <a:off x="436824" y="901200"/>
            <a:ext cx="5122503" cy="3341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Step 3: </a:t>
            </a:r>
            <a:endParaRPr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Chair asks for discussion of Rankings and Speaker Points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503492738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Ask debaters to leave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410434" y="82502"/>
            <a:ext cx="4611320" cy="499659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Ask the debaters to leave so you can deliberate.</a:t>
            </a:r>
            <a:endParaRPr lang="en-US" sz="18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4167245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Involve All</a:t>
            </a:r>
            <a:endParaRPr sz="3200" dirty="0"/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660017" y="83127"/>
            <a:ext cx="4294469" cy="4995973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/>
            <a:r>
              <a:rPr lang="en-US" sz="2400" b="1" dirty="0"/>
              <a:t>Chairs . . . </a:t>
            </a:r>
          </a:p>
          <a:p>
            <a:pPr marL="342900" indent="-342900"/>
            <a:r>
              <a:rPr lang="en-US" sz="2400" b="1" dirty="0"/>
              <a:t>Give each judge a chance to state their rankings </a:t>
            </a:r>
          </a:p>
          <a:p>
            <a:pPr marL="342900" indent="-342900"/>
            <a:r>
              <a:rPr lang="en-US" sz="2400" b="1" dirty="0"/>
              <a:t>and </a:t>
            </a:r>
          </a:p>
          <a:p>
            <a:pPr marL="342900" indent="-342900"/>
            <a:r>
              <a:rPr lang="en-US" sz="2400" b="1" dirty="0"/>
              <a:t>to give _concise_ rationales for those rankings</a:t>
            </a:r>
          </a:p>
          <a:p>
            <a:pPr marL="342900" indent="-342900"/>
            <a:r>
              <a:rPr lang="en-US" sz="2400" b="1" dirty="0"/>
              <a:t>Differences in opinions? Focus on that and find out a way to compromise considering the reasons for the rankings.</a:t>
            </a:r>
            <a:endParaRPr sz="2400" b="1" dirty="0"/>
          </a:p>
        </p:txBody>
      </p:sp>
    </p:spTree>
    <p:extLst>
      <p:ext uri="{BB962C8B-B14F-4D97-AF65-F5344CB8AC3E}">
        <p14:creationId xmlns:p14="http://schemas.microsoft.com/office/powerpoint/2010/main" val="135912941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Weigh Unique Arguments best mechanized and most relevant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219651" y="184775"/>
            <a:ext cx="4881710" cy="4600427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REFRESHER</a:t>
            </a:r>
          </a:p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After you’ve identified the UNIQUE MATERIAL—WEIGH WHICH ARGUMENT WAS BEST MECHANIZED AND MOST RELEVANT</a:t>
            </a:r>
          </a:p>
          <a:p>
            <a:pPr>
              <a:spcBef>
                <a:spcPts val="1600"/>
              </a:spcBef>
            </a:pPr>
            <a:r>
              <a:rPr lang="en-US" sz="2000" b="1" dirty="0">
                <a:solidFill>
                  <a:schemeClr val="tx2"/>
                </a:solidFill>
              </a:rPr>
              <a:t>With the PROVISO that you consider Refutation, Rebuilding of _Partner’s_ arguments, Modeling, and BP Rules. </a:t>
            </a:r>
            <a:endParaRPr sz="20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7529420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Finish up in 15 minutes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572000" y="554850"/>
            <a:ext cx="4449753" cy="452425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Chairs should give each person a chance to be heard but . . .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keep on track to complete the </a:t>
            </a:r>
            <a:r>
              <a:rPr lang="en-US" sz="2000" b="1" u="sng" dirty="0">
                <a:solidFill>
                  <a:schemeClr val="tx2"/>
                </a:solidFill>
              </a:rPr>
              <a:t>rankings &amp; speaks </a:t>
            </a:r>
            <a:r>
              <a:rPr lang="en-US" sz="2000" b="1" dirty="0">
                <a:solidFill>
                  <a:schemeClr val="tx2"/>
                </a:solidFill>
              </a:rPr>
              <a:t>in 15 minutes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Compromise when it makes sense, support rankings when that makes sense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Can’t all agree? </a:t>
            </a:r>
          </a:p>
          <a:p>
            <a:pPr lvl="1"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Have 3 Judges? You can have a split with 2 of 3 judges deciding.</a:t>
            </a:r>
          </a:p>
          <a:p>
            <a:pPr lvl="1"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Have 2 Judges? The Chair decides.</a:t>
            </a:r>
          </a:p>
          <a:p>
            <a:pPr>
              <a:spcBef>
                <a:spcPts val="1600"/>
              </a:spcBef>
            </a:pPr>
            <a:endParaRPr sz="2000" b="1" dirty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7507012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Chair: Sum it up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410434" y="82502"/>
            <a:ext cx="4611320" cy="499659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Chairs should sum up the decision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If possible, add on a sentence or two for each team on what they needed to do to rank higher</a:t>
            </a:r>
          </a:p>
          <a:p>
            <a:pPr>
              <a:spcBef>
                <a:spcPts val="600"/>
              </a:spcBef>
            </a:pPr>
            <a:r>
              <a:rPr lang="en-US" sz="1800" b="1" dirty="0">
                <a:solidFill>
                  <a:schemeClr val="tx2"/>
                </a:solidFill>
              </a:rPr>
              <a:t>E.g. “Okay, we gave the CG team the third because their arguments needed more mechanization versus the OO. Giving more examples and showing how carbon permits work might have improved their ranking.”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Get confirmation from the other judges that your ranking list is what you have agreed on.</a:t>
            </a:r>
            <a:endParaRPr lang="en-US" sz="18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33097005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" name="Google Shape;366;p44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r>
              <a:rPr lang="en-US" sz="3200" dirty="0">
                <a:solidFill>
                  <a:schemeClr val="bg1"/>
                </a:solidFill>
              </a:rPr>
              <a:t>Discuss Speaks</a:t>
            </a:r>
            <a:endParaRPr sz="3200" dirty="0">
              <a:solidFill>
                <a:schemeClr val="bg1"/>
              </a:solidFill>
            </a:endParaRPr>
          </a:p>
        </p:txBody>
      </p:sp>
      <p:sp>
        <p:nvSpPr>
          <p:cNvPr id="367" name="Google Shape;367;p44"/>
          <p:cNvSpPr txBox="1">
            <a:spLocks noGrp="1"/>
          </p:cNvSpPr>
          <p:nvPr>
            <p:ph type="body" idx="1"/>
          </p:nvPr>
        </p:nvSpPr>
        <p:spPr>
          <a:xfrm>
            <a:off x="4761068" y="82502"/>
            <a:ext cx="4260686" cy="4996598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000" b="1" dirty="0">
                <a:solidFill>
                  <a:schemeClr val="tx2"/>
                </a:solidFill>
              </a:rPr>
              <a:t>Chairs . . . </a:t>
            </a:r>
          </a:p>
          <a:p>
            <a:pPr marL="457200" lvl="0" indent="-355600" algn="l" rtl="0">
              <a:spcBef>
                <a:spcPts val="600"/>
              </a:spcBef>
              <a:spcAft>
                <a:spcPts val="0"/>
              </a:spcAft>
              <a:buSzPts val="2000"/>
              <a:buChar char="-"/>
            </a:pPr>
            <a:r>
              <a:rPr lang="en-US" sz="2000" b="1" dirty="0">
                <a:solidFill>
                  <a:schemeClr val="tx2"/>
                </a:solidFill>
              </a:rPr>
              <a:t>Give each judge a chance to state their speaker points</a:t>
            </a:r>
          </a:p>
          <a:p>
            <a:pPr marL="457200" lvl="0" indent="-355600" algn="l" rtl="0">
              <a:spcBef>
                <a:spcPts val="600"/>
              </a:spcBef>
              <a:spcAft>
                <a:spcPts val="0"/>
              </a:spcAft>
              <a:buSzPts val="2000"/>
              <a:buChar char="-"/>
            </a:pPr>
            <a:r>
              <a:rPr lang="en-US" sz="2000" b="1" dirty="0">
                <a:solidFill>
                  <a:schemeClr val="tx2"/>
                </a:solidFill>
              </a:rPr>
              <a:t>Remember that teams with better rankings must get better speaker points</a:t>
            </a:r>
          </a:p>
          <a:p>
            <a:pPr marL="457200" lvl="0" indent="-355600" algn="l" rtl="0">
              <a:spcBef>
                <a:spcPts val="600"/>
              </a:spcBef>
              <a:spcAft>
                <a:spcPts val="0"/>
              </a:spcAft>
              <a:buSzPts val="2000"/>
              <a:buChar char="-"/>
            </a:pPr>
            <a:r>
              <a:rPr lang="en-US" sz="2000" b="1" dirty="0">
                <a:solidFill>
                  <a:schemeClr val="tx2"/>
                </a:solidFill>
              </a:rPr>
              <a:t>Often, averaging panelists’ scores solves differences.</a:t>
            </a:r>
          </a:p>
          <a:p>
            <a:pPr marL="457200" lvl="0" indent="-355600" algn="l" rtl="0">
              <a:spcBef>
                <a:spcPts val="600"/>
              </a:spcBef>
              <a:spcAft>
                <a:spcPts val="0"/>
              </a:spcAft>
              <a:buSzPts val="2000"/>
              <a:buChar char="-"/>
            </a:pPr>
            <a:r>
              <a:rPr lang="en-US" sz="2000" b="1" dirty="0">
                <a:solidFill>
                  <a:schemeClr val="tx2"/>
                </a:solidFill>
              </a:rPr>
              <a:t>REMEMBER: Deliberation including speaks can be 15 minutes AT MOST. If no consensus, vote.</a:t>
            </a:r>
          </a:p>
        </p:txBody>
      </p:sp>
    </p:spTree>
    <p:extLst>
      <p:ext uri="{BB962C8B-B14F-4D97-AF65-F5344CB8AC3E}">
        <p14:creationId xmlns:p14="http://schemas.microsoft.com/office/powerpoint/2010/main" val="405574849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" name="Google Shape;389;p48"/>
          <p:cNvSpPr txBox="1">
            <a:spLocks noGrp="1"/>
          </p:cNvSpPr>
          <p:nvPr>
            <p:ph type="title"/>
          </p:nvPr>
        </p:nvSpPr>
        <p:spPr>
          <a:xfrm>
            <a:off x="1610287" y="127200"/>
            <a:ext cx="7620000" cy="857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45720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Point Scale Refresher</a:t>
            </a:r>
            <a:endParaRPr sz="4000" dirty="0"/>
          </a:p>
        </p:txBody>
      </p:sp>
      <p:sp>
        <p:nvSpPr>
          <p:cNvPr id="390" name="Google Shape;390;p48"/>
          <p:cNvSpPr txBox="1">
            <a:spLocks noGrp="1"/>
          </p:cNvSpPr>
          <p:nvPr>
            <p:ph type="body" idx="1"/>
          </p:nvPr>
        </p:nvSpPr>
        <p:spPr>
          <a:xfrm>
            <a:off x="450325" y="939717"/>
            <a:ext cx="8374050" cy="4010418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tx2"/>
                </a:solidFill>
              </a:rPr>
              <a:t>86+ Unbelievably good—flawless.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tx2"/>
                </a:solidFill>
              </a:rPr>
              <a:t>80-85 Very good—arguments at a high level in all ways.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tx2"/>
                </a:solidFill>
              </a:rPr>
              <a:t>76-79 Above average—mostly good arguments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tx2"/>
                </a:solidFill>
              </a:rPr>
              <a:t>70-75 Average—some decent and some weak arguments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tx2"/>
                </a:solidFill>
              </a:rPr>
              <a:t>65-69 Needs major work—weaker arguments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tx2"/>
                </a:solidFill>
              </a:rPr>
              <a:t>64- Very serious problems in arguments, rude or inappropriate</a:t>
            </a: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endParaRPr lang="en-US" sz="1000" b="1" dirty="0">
              <a:solidFill>
                <a:schemeClr val="tx2"/>
              </a:solidFill>
            </a:endParaRPr>
          </a:p>
          <a:p>
            <a:pPr marL="0" lvl="0" indent="0" algn="l" rtl="0">
              <a:spcBef>
                <a:spcPts val="600"/>
              </a:spcBef>
              <a:spcAft>
                <a:spcPts val="0"/>
              </a:spcAft>
              <a:buNone/>
            </a:pPr>
            <a:r>
              <a:rPr lang="en-US" b="1" dirty="0">
                <a:solidFill>
                  <a:schemeClr val="tx2"/>
                </a:solidFill>
              </a:rPr>
              <a:t>**Stronger arguments are unique, most mechanized, and most relevant.</a:t>
            </a:r>
            <a:r>
              <a:rPr lang="en-US" sz="1600" b="1" dirty="0">
                <a:solidFill>
                  <a:schemeClr val="tx2"/>
                </a:solidFill>
              </a:rPr>
              <a:t> </a:t>
            </a:r>
            <a:r>
              <a:rPr lang="en-US" sz="1800" b="1" dirty="0">
                <a:solidFill>
                  <a:schemeClr val="tx2"/>
                </a:solidFill>
              </a:rPr>
              <a:t>And, consider modeling, refutation, rebuilding and rules adherence.</a:t>
            </a:r>
            <a:r>
              <a:rPr lang="en-US" sz="2400" b="1" dirty="0">
                <a:solidFill>
                  <a:schemeClr val="tx2"/>
                </a:solidFill>
              </a:rPr>
              <a:t>**</a:t>
            </a:r>
            <a:endParaRPr sz="2400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48277392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p46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REMEMBER</a:t>
            </a:r>
            <a:endParaRPr/>
          </a:p>
        </p:txBody>
      </p:sp>
      <p:sp>
        <p:nvSpPr>
          <p:cNvPr id="379" name="Google Shape;379;p46"/>
          <p:cNvSpPr txBox="1">
            <a:spLocks noGrp="1"/>
          </p:cNvSpPr>
          <p:nvPr>
            <p:ph type="body" idx="1"/>
          </p:nvPr>
        </p:nvSpPr>
        <p:spPr>
          <a:xfrm>
            <a:off x="4532731" y="554850"/>
            <a:ext cx="4420535" cy="4033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>
              <a:spcBef>
                <a:spcPts val="600"/>
              </a:spcBef>
              <a:spcAft>
                <a:spcPts val="600"/>
              </a:spcAft>
            </a:pPr>
            <a:r>
              <a:rPr lang="en" sz="2200" dirty="0"/>
              <a:t>Style is important for clarity, but is ultimately irrelevant for content. </a:t>
            </a:r>
            <a:r>
              <a:rPr lang="en" sz="2200" b="1" dirty="0"/>
              <a:t>Be careful of bias in favour of native english speakers. 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</a:pPr>
            <a:r>
              <a:rPr lang="en" sz="2200" dirty="0"/>
              <a:t>Be careful of bias in favor of experiences and identities especially those prominent in your larger community/culture. Accept and respect difference in the speaker points you give.</a:t>
            </a:r>
            <a:endParaRPr sz="2200" dirty="0"/>
          </a:p>
        </p:txBody>
      </p:sp>
    </p:spTree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p46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REMEMBER</a:t>
            </a:r>
            <a:endParaRPr/>
          </a:p>
        </p:txBody>
      </p:sp>
      <p:sp>
        <p:nvSpPr>
          <p:cNvPr id="379" name="Google Shape;379;p46"/>
          <p:cNvSpPr txBox="1">
            <a:spLocks noGrp="1"/>
          </p:cNvSpPr>
          <p:nvPr>
            <p:ph type="body" idx="1"/>
          </p:nvPr>
        </p:nvSpPr>
        <p:spPr>
          <a:xfrm>
            <a:off x="4532731" y="554850"/>
            <a:ext cx="4420535" cy="4033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342900" indent="-342900">
              <a:spcBef>
                <a:spcPts val="600"/>
              </a:spcBef>
              <a:spcAft>
                <a:spcPts val="600"/>
              </a:spcAft>
            </a:pPr>
            <a:r>
              <a:rPr lang="en" sz="2200" dirty="0"/>
              <a:t>No one should receive high points nor rank highly in a round by reputation alone</a:t>
            </a:r>
          </a:p>
          <a:p>
            <a:pPr marL="342900" indent="-342900">
              <a:spcBef>
                <a:spcPts val="600"/>
              </a:spcBef>
              <a:spcAft>
                <a:spcPts val="600"/>
              </a:spcAft>
            </a:pPr>
            <a:r>
              <a:rPr lang="en" sz="2200" dirty="0"/>
              <a:t>Do not reduce a score because the other speeches were bad, and do not increase one because everyone else was excellent.</a:t>
            </a:r>
            <a:endParaRPr sz="2200" dirty="0"/>
          </a:p>
        </p:txBody>
      </p:sp>
    </p:spTree>
    <p:extLst>
      <p:ext uri="{BB962C8B-B14F-4D97-AF65-F5344CB8AC3E}">
        <p14:creationId xmlns:p14="http://schemas.microsoft.com/office/powerpoint/2010/main" val="116839161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5" name="Google Shape;395;p49"/>
          <p:cNvSpPr txBox="1">
            <a:spLocks noGrp="1"/>
          </p:cNvSpPr>
          <p:nvPr>
            <p:ph type="ctr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Step 4: Give your Decision</a:t>
            </a:r>
            <a:endParaRPr dirty="0"/>
          </a:p>
        </p:txBody>
      </p:sp>
    </p:spTree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p46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BRING ALL 4 TEAMS BACK INTO THE ROOM</a:t>
            </a:r>
            <a:endParaRPr dirty="0"/>
          </a:p>
        </p:txBody>
      </p:sp>
      <p:sp>
        <p:nvSpPr>
          <p:cNvPr id="379" name="Google Shape;379;p46"/>
          <p:cNvSpPr txBox="1">
            <a:spLocks noGrp="1"/>
          </p:cNvSpPr>
          <p:nvPr>
            <p:ph type="body" idx="1"/>
          </p:nvPr>
        </p:nvSpPr>
        <p:spPr>
          <a:xfrm>
            <a:off x="4532731" y="554850"/>
            <a:ext cx="4420535" cy="4033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The Chair, trying to stay true to what the panel agreed to  . . . </a:t>
            </a: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State the rankings—who was 1</a:t>
            </a:r>
            <a:r>
              <a:rPr lang="en-US" sz="2000" b="1" baseline="30000" dirty="0">
                <a:solidFill>
                  <a:schemeClr val="tx2"/>
                </a:solidFill>
              </a:rPr>
              <a:t>st</a:t>
            </a:r>
            <a:r>
              <a:rPr lang="en-US" sz="2000" b="1" dirty="0">
                <a:solidFill>
                  <a:schemeClr val="tx2"/>
                </a:solidFill>
              </a:rPr>
              <a:t>, 2</a:t>
            </a:r>
            <a:r>
              <a:rPr lang="en-US" sz="2000" b="1" baseline="30000" dirty="0">
                <a:solidFill>
                  <a:schemeClr val="tx2"/>
                </a:solidFill>
              </a:rPr>
              <a:t>nd</a:t>
            </a:r>
            <a:r>
              <a:rPr lang="en-US" sz="2000" b="1" dirty="0">
                <a:solidFill>
                  <a:schemeClr val="tx2"/>
                </a:solidFill>
              </a:rPr>
              <a:t>, 3</a:t>
            </a:r>
            <a:r>
              <a:rPr lang="en-US" sz="2000" b="1" baseline="30000" dirty="0">
                <a:solidFill>
                  <a:schemeClr val="tx2"/>
                </a:solidFill>
              </a:rPr>
              <a:t>rd</a:t>
            </a:r>
            <a:r>
              <a:rPr lang="en-US" sz="2000" b="1" dirty="0">
                <a:solidFill>
                  <a:schemeClr val="tx2"/>
                </a:solidFill>
              </a:rPr>
              <a:t>, 4</a:t>
            </a:r>
            <a:r>
              <a:rPr lang="en-US" sz="2000" b="1" baseline="30000" dirty="0">
                <a:solidFill>
                  <a:schemeClr val="tx2"/>
                </a:solidFill>
              </a:rPr>
              <a:t>th</a:t>
            </a:r>
            <a:endParaRPr lang="en-US" sz="2000" b="1" dirty="0">
              <a:solidFill>
                <a:schemeClr val="tx2"/>
              </a:solidFill>
            </a:endParaRP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Explain why 3</a:t>
            </a:r>
            <a:r>
              <a:rPr lang="en-US" sz="2000" b="1" baseline="30000" dirty="0">
                <a:solidFill>
                  <a:schemeClr val="tx2"/>
                </a:solidFill>
              </a:rPr>
              <a:t>rd</a:t>
            </a:r>
            <a:r>
              <a:rPr lang="en-US" sz="2000" b="1" dirty="0">
                <a:solidFill>
                  <a:schemeClr val="tx2"/>
                </a:solidFill>
              </a:rPr>
              <a:t> ranked over 4</a:t>
            </a:r>
            <a:r>
              <a:rPr lang="en-US" sz="2000" b="1" baseline="30000" dirty="0">
                <a:solidFill>
                  <a:schemeClr val="tx2"/>
                </a:solidFill>
              </a:rPr>
              <a:t>th</a:t>
            </a:r>
            <a:r>
              <a:rPr lang="en-US" sz="2000" b="1" dirty="0">
                <a:solidFill>
                  <a:schemeClr val="tx2"/>
                </a:solidFill>
              </a:rPr>
              <a:t>, 2</a:t>
            </a:r>
            <a:r>
              <a:rPr lang="en-US" sz="2000" b="1" baseline="30000" dirty="0">
                <a:solidFill>
                  <a:schemeClr val="tx2"/>
                </a:solidFill>
              </a:rPr>
              <a:t>nd</a:t>
            </a:r>
            <a:r>
              <a:rPr lang="en-US" sz="2000" b="1" dirty="0">
                <a:solidFill>
                  <a:schemeClr val="tx2"/>
                </a:solidFill>
              </a:rPr>
              <a:t> over 3</a:t>
            </a:r>
            <a:r>
              <a:rPr lang="en-US" sz="2000" b="1" baseline="30000" dirty="0">
                <a:solidFill>
                  <a:schemeClr val="tx2"/>
                </a:solidFill>
              </a:rPr>
              <a:t>rd</a:t>
            </a:r>
            <a:r>
              <a:rPr lang="en-US" sz="2000" b="1" dirty="0">
                <a:solidFill>
                  <a:schemeClr val="tx2"/>
                </a:solidFill>
              </a:rPr>
              <a:t>, 1</a:t>
            </a:r>
            <a:r>
              <a:rPr lang="en-US" sz="2000" b="1" baseline="30000" dirty="0">
                <a:solidFill>
                  <a:schemeClr val="tx2"/>
                </a:solidFill>
              </a:rPr>
              <a:t>st</a:t>
            </a:r>
            <a:r>
              <a:rPr lang="en-US" sz="2000" b="1" dirty="0">
                <a:solidFill>
                  <a:schemeClr val="tx2"/>
                </a:solidFill>
              </a:rPr>
              <a:t> over 2</a:t>
            </a:r>
            <a:r>
              <a:rPr lang="en-US" sz="2000" b="1" baseline="30000" dirty="0">
                <a:solidFill>
                  <a:schemeClr val="tx2"/>
                </a:solidFill>
              </a:rPr>
              <a:t>nd</a:t>
            </a:r>
            <a:endParaRPr lang="en-US" sz="2000" b="1" dirty="0">
              <a:solidFill>
                <a:schemeClr val="tx2"/>
              </a:solidFill>
            </a:endParaRPr>
          </a:p>
          <a:p>
            <a:pPr>
              <a:spcBef>
                <a:spcPts val="600"/>
              </a:spcBef>
            </a:pPr>
            <a:r>
              <a:rPr lang="en-US" sz="2000" b="1" dirty="0">
                <a:solidFill>
                  <a:schemeClr val="tx2"/>
                </a:solidFill>
              </a:rPr>
              <a:t>As you explain—tell the worse ranked teams what they needed to do to rank higher.</a:t>
            </a:r>
          </a:p>
        </p:txBody>
      </p:sp>
    </p:spTree>
    <p:extLst>
      <p:ext uri="{BB962C8B-B14F-4D97-AF65-F5344CB8AC3E}">
        <p14:creationId xmlns:p14="http://schemas.microsoft.com/office/powerpoint/2010/main" val="398562192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p46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PLEASE GIVE FEEDBACK TO THOSE REQUESTING IT</a:t>
            </a:r>
            <a:endParaRPr dirty="0"/>
          </a:p>
        </p:txBody>
      </p:sp>
      <p:sp>
        <p:nvSpPr>
          <p:cNvPr id="379" name="Google Shape;379;p46"/>
          <p:cNvSpPr txBox="1">
            <a:spLocks noGrp="1"/>
          </p:cNvSpPr>
          <p:nvPr>
            <p:ph type="body" idx="1"/>
          </p:nvPr>
        </p:nvSpPr>
        <p:spPr>
          <a:xfrm>
            <a:off x="4532731" y="554850"/>
            <a:ext cx="4420535" cy="4033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tx2"/>
                </a:solidFill>
              </a:rPr>
              <a:t>Please remind debaters they can contact you/wings to provide individualized feedback</a:t>
            </a:r>
          </a:p>
          <a:p>
            <a:pPr>
              <a:spcBef>
                <a:spcPts val="600"/>
              </a:spcBef>
            </a:pPr>
            <a:r>
              <a:rPr lang="en-US" sz="2400" b="1" dirty="0">
                <a:solidFill>
                  <a:schemeClr val="tx2"/>
                </a:solidFill>
              </a:rPr>
              <a:t>This can be an incredibly empowering and educational moment. Please make it happen.</a:t>
            </a:r>
          </a:p>
        </p:txBody>
      </p:sp>
    </p:spTree>
    <p:extLst>
      <p:ext uri="{BB962C8B-B14F-4D97-AF65-F5344CB8AC3E}">
        <p14:creationId xmlns:p14="http://schemas.microsoft.com/office/powerpoint/2010/main" val="2037845866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5" name="Google Shape;395;p49"/>
          <p:cNvSpPr txBox="1">
            <a:spLocks noGrp="1"/>
          </p:cNvSpPr>
          <p:nvPr>
            <p:ph type="ctr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Step 5:</a:t>
            </a:r>
            <a:endParaRPr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Chairs Submit the Ballot!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33483455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1" name="Google Shape;411;p52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Submit Ballots within 15 minutes</a:t>
            </a:r>
            <a:endParaRPr dirty="0"/>
          </a:p>
        </p:txBody>
      </p:sp>
      <p:sp>
        <p:nvSpPr>
          <p:cNvPr id="412" name="Google Shape;412;p52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/>
              <a:t>Type in your rankings and points!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sz="1600" b="1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/>
              <a:t>You have 15 minutes—we will go to your room and request a ballot asap if we have not received it.</a:t>
            </a:r>
            <a:endParaRPr sz="2400" b="1" dirty="0"/>
          </a:p>
        </p:txBody>
      </p:sp>
    </p:spTree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7120B7-E46D-49E7-8726-2520781FEA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69775" y="426200"/>
            <a:ext cx="5867400" cy="1221676"/>
          </a:xfrm>
        </p:spPr>
        <p:txBody>
          <a:bodyPr/>
          <a:lstStyle/>
          <a:p>
            <a:r>
              <a:rPr lang="en-US" dirty="0"/>
              <a:t>Be Ready for the Next Round and Have a Great Tournament!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513E0A2-FCF6-4158-B529-CE5700B8CB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90962" y="1874225"/>
            <a:ext cx="2733675" cy="2762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9780181"/>
      </p:ext>
    </p:extLst>
  </p:cSld>
  <p:clrMapOvr>
    <a:masterClrMapping/>
  </p:clrMapOvr>
</p:sld>
</file>

<file path=ppt/theme/theme1.xml><?xml version="1.0" encoding="utf-8"?>
<a:theme xmlns:a="http://schemas.openxmlformats.org/drawingml/2006/main" name="Streamline">
  <a:themeElements>
    <a:clrScheme name="Green">
      <a:dk1>
        <a:sysClr val="windowText" lastClr="000000"/>
      </a:dk1>
      <a:lt1>
        <a:sysClr val="window" lastClr="FFFFFF"/>
      </a:lt1>
      <a:dk2>
        <a:srgbClr val="455F51"/>
      </a:dk2>
      <a:lt2>
        <a:srgbClr val="E3DED1"/>
      </a:lt2>
      <a:accent1>
        <a:srgbClr val="549E39"/>
      </a:accent1>
      <a:accent2>
        <a:srgbClr val="8AB833"/>
      </a:accent2>
      <a:accent3>
        <a:srgbClr val="C0CF3A"/>
      </a:accent3>
      <a:accent4>
        <a:srgbClr val="029676"/>
      </a:accent4>
      <a:accent5>
        <a:srgbClr val="4AB5C4"/>
      </a:accent5>
      <a:accent6>
        <a:srgbClr val="0989B1"/>
      </a:accent6>
      <a:hlink>
        <a:srgbClr val="6B9F25"/>
      </a:hlink>
      <a:folHlink>
        <a:srgbClr val="BA6906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689</TotalTime>
  <Words>1909</Words>
  <Application>Microsoft Office PowerPoint</Application>
  <PresentationFormat>On-screen Show (16:9)</PresentationFormat>
  <Paragraphs>163</Paragraphs>
  <Slides>43</Slides>
  <Notes>41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43</vt:i4>
      </vt:variant>
    </vt:vector>
  </HeadingPairs>
  <TitlesOfParts>
    <vt:vector size="48" baseType="lpstr">
      <vt:lpstr>Average</vt:lpstr>
      <vt:lpstr>Lato</vt:lpstr>
      <vt:lpstr>Raleway</vt:lpstr>
      <vt:lpstr>Arial</vt:lpstr>
      <vt:lpstr>Streamline</vt:lpstr>
      <vt:lpstr>Seattle IV 2024 Judging In Person Sat Sun YODL Format  Jim Hanson with thanks to  Parker Davidson, SU Aine Foran, SU Noah McDonald, UBC</vt:lpstr>
      <vt:lpstr>Judging at the Tournament</vt:lpstr>
      <vt:lpstr>Step 0 for YODL Sat and Sun:  Handle Motion Strikes</vt:lpstr>
      <vt:lpstr>Step 0 for YODL Sat Sun: Handle Motion Strikes</vt:lpstr>
      <vt:lpstr>Step 0 for YODL Sat Sun: Handle Motion  Strikes</vt:lpstr>
      <vt:lpstr>Step 1:  During the Debate—Be a Supportive Judge</vt:lpstr>
      <vt:lpstr>Be a supportive, treat people right judge.</vt:lpstr>
      <vt:lpstr>Be a supportive, equitable judge.</vt:lpstr>
      <vt:lpstr>Be a supportive judge respecting differences.</vt:lpstr>
      <vt:lpstr>Be a supportive, listening judge.</vt:lpstr>
      <vt:lpstr>Two Things about your Debate</vt:lpstr>
      <vt:lpstr>When Topics get announced, they sometimes have an accompanying Info Slide</vt:lpstr>
      <vt:lpstr>POI Expectations for our Tournament Pt 1</vt:lpstr>
      <vt:lpstr>POI Expectations for our Tournament Pt 2</vt:lpstr>
      <vt:lpstr>Step 2:   Debate Concludes  Judges rank and score speakers to themselves</vt:lpstr>
      <vt:lpstr>As a Judge  --Consider yourself an average, intelligent person  --Without specialized knowledge but also not unaware.</vt:lpstr>
      <vt:lpstr>As a Judge . . . </vt:lpstr>
      <vt:lpstr>How NOT to judge</vt:lpstr>
      <vt:lpstr>How NOT to judge</vt:lpstr>
      <vt:lpstr>Rank 1, 2, 3, 4</vt:lpstr>
      <vt:lpstr>Unique Material Counts</vt:lpstr>
      <vt:lpstr>Best Mechanized</vt:lpstr>
      <vt:lpstr>Most Relevant</vt:lpstr>
      <vt:lpstr>Weigh Unique Material that is best mechanized and most relevant</vt:lpstr>
      <vt:lpstr>Consider also . . . </vt:lpstr>
      <vt:lpstr>Do not rank based on . . . </vt:lpstr>
      <vt:lpstr>PowerPoint Presentation</vt:lpstr>
      <vt:lpstr>Step 3:  Chair asks for discussion of Rankings and Speaker Points</vt:lpstr>
      <vt:lpstr>Ask debaters to leave</vt:lpstr>
      <vt:lpstr>Involve All</vt:lpstr>
      <vt:lpstr>Weigh Unique Arguments best mechanized and most relevant</vt:lpstr>
      <vt:lpstr>Finish up in 15 minutes</vt:lpstr>
      <vt:lpstr>Chair: Sum it up</vt:lpstr>
      <vt:lpstr>Discuss Speaks</vt:lpstr>
      <vt:lpstr>Point Scale Refresher</vt:lpstr>
      <vt:lpstr>REMEMBER</vt:lpstr>
      <vt:lpstr>REMEMBER</vt:lpstr>
      <vt:lpstr>Step 4: Give your Decision</vt:lpstr>
      <vt:lpstr>BRING ALL 4 TEAMS BACK INTO THE ROOM</vt:lpstr>
      <vt:lpstr>PLEASE GIVE FEEDBACK TO THOSE REQUESTING IT</vt:lpstr>
      <vt:lpstr>Step 5: Chairs Submit the Ballot!</vt:lpstr>
      <vt:lpstr>Submit Ballots within 15 minutes</vt:lpstr>
      <vt:lpstr>Be Ready for the Next Round and Have a Great Tournament!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SU IV 2022 Judge Briefing YODL</dc:title>
  <dc:creator>Jim Climb the Mountain</dc:creator>
  <cp:lastModifiedBy>Jim Climb the Mountain</cp:lastModifiedBy>
  <cp:revision>135</cp:revision>
  <dcterms:modified xsi:type="dcterms:W3CDTF">2024-10-16T16:02:49Z</dcterms:modified>
</cp:coreProperties>
</file>