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4"/>
  </p:notesMasterIdLst>
  <p:sldIdLst>
    <p:sldId id="256" r:id="rId2"/>
    <p:sldId id="258" r:id="rId3"/>
    <p:sldId id="259" r:id="rId4"/>
    <p:sldId id="260" r:id="rId5"/>
    <p:sldId id="299" r:id="rId6"/>
    <p:sldId id="297" r:id="rId7"/>
    <p:sldId id="298" r:id="rId8"/>
    <p:sldId id="280" r:id="rId9"/>
    <p:sldId id="284" r:id="rId10"/>
    <p:sldId id="296" r:id="rId11"/>
    <p:sldId id="306" r:id="rId12"/>
    <p:sldId id="307" r:id="rId13"/>
    <p:sldId id="308" r:id="rId14"/>
    <p:sldId id="270" r:id="rId15"/>
    <p:sldId id="257" r:id="rId16"/>
    <p:sldId id="290" r:id="rId17"/>
    <p:sldId id="288" r:id="rId18"/>
    <p:sldId id="300" r:id="rId19"/>
    <p:sldId id="272" r:id="rId20"/>
    <p:sldId id="292" r:id="rId21"/>
    <p:sldId id="283" r:id="rId22"/>
    <p:sldId id="291" r:id="rId23"/>
    <p:sldId id="293" r:id="rId24"/>
    <p:sldId id="273" r:id="rId25"/>
    <p:sldId id="285" r:id="rId26"/>
    <p:sldId id="286" r:id="rId27"/>
    <p:sldId id="289" r:id="rId28"/>
    <p:sldId id="271" r:id="rId29"/>
    <p:sldId id="301" r:id="rId30"/>
    <p:sldId id="294" r:id="rId31"/>
    <p:sldId id="279" r:id="rId32"/>
    <p:sldId id="303" r:id="rId33"/>
    <p:sldId id="304" r:id="rId34"/>
    <p:sldId id="265" r:id="rId35"/>
    <p:sldId id="305" r:id="rId36"/>
    <p:sldId id="309" r:id="rId37"/>
    <p:sldId id="274" r:id="rId38"/>
    <p:sldId id="262" r:id="rId39"/>
    <p:sldId id="287" r:id="rId40"/>
    <p:sldId id="275" r:id="rId41"/>
    <p:sldId id="268" r:id="rId42"/>
    <p:sldId id="278" r:id="rId43"/>
  </p:sldIdLst>
  <p:sldSz cx="9144000" cy="5143500" type="screen16x9"/>
  <p:notesSz cx="6858000" cy="9144000"/>
  <p:embeddedFontLst>
    <p:embeddedFont>
      <p:font typeface="Average" panose="020B0604020202020204" charset="0"/>
      <p:regular r:id="rId45"/>
    </p:embeddedFont>
    <p:embeddedFont>
      <p:font typeface="Lato" panose="020F0502020204030203" pitchFamily="34" charset="0"/>
      <p:regular r:id="rId46"/>
      <p:bold r:id="rId47"/>
      <p:italic r:id="rId48"/>
      <p:boldItalic r:id="rId49"/>
    </p:embeddedFont>
    <p:embeddedFont>
      <p:font typeface="Raleway"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5C382C-226B-4042-B81B-784E8DEC0F5A}">
  <a:tblStyle styleId="{345C382C-226B-4042-B81B-784E8DEC0F5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5" d="100"/>
          <a:sy n="205" d="100"/>
        </p:scale>
        <p:origin x="10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49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96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9525bc1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9525bc1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22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981a825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981a825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b44c9c1a4_0_1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b44c9c1a4_0_1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81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f4b59b1d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f4b59b1d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f4b59b1d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f4b59b1d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13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f4b59b1d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f4b59b1d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f4b59b1d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f4b59b1d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22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66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b44c9c1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b44c9c1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331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18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500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539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344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536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b44c9c1a4_0_1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b44c9c1a4_0_1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442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222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414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14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b44c9c1a4_0_1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b44c9c1a4_0_1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10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222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136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b44c9c1a4_0_1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b44c9c1a4_0_1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185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b44c9c1a4_0_2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b44c9c1a4_0_2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532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6b44c9c1a4_0_2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b44c9c1a4_0_2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6b44c9c1a4_0_2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b44c9c1a4_0_2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344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b44c9c1a4_0_1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b44c9c1a4_0_1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58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6b44c9c1a4_0_3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6b44c9c1a4_0_3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78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b44c9c1a4_0_1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b44c9c1a4_0_1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2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03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05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b44c9c1a4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b44c9c1a4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51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82"/>
        <p:cNvGrpSpPr/>
        <p:nvPr/>
      </p:nvGrpSpPr>
      <p:grpSpPr>
        <a:xfrm>
          <a:off x="0" y="0"/>
          <a:ext cx="0" cy="0"/>
          <a:chOff x="0" y="0"/>
          <a:chExt cx="0" cy="0"/>
        </a:xfrm>
      </p:grpSpPr>
      <p:pic>
        <p:nvPicPr>
          <p:cNvPr id="83" name="Google Shape;83;p13"/>
          <p:cNvPicPr preferRelativeResize="0"/>
          <p:nvPr/>
        </p:nvPicPr>
        <p:blipFill>
          <a:blip r:embed="rId2">
            <a:alphaModFix/>
          </a:blip>
          <a:stretch>
            <a:fillRect/>
          </a:stretch>
        </p:blipFill>
        <p:spPr>
          <a:xfrm>
            <a:off x="-1" y="-3"/>
            <a:ext cx="9144007" cy="5143500"/>
          </a:xfrm>
          <a:prstGeom prst="rect">
            <a:avLst/>
          </a:prstGeom>
          <a:noFill/>
          <a:ln>
            <a:noFill/>
          </a:ln>
        </p:spPr>
      </p:pic>
      <p:sp>
        <p:nvSpPr>
          <p:cNvPr id="84" name="Google Shape;84;p13"/>
          <p:cNvSpPr txBox="1">
            <a:spLocks noGrp="1"/>
          </p:cNvSpPr>
          <p:nvPr>
            <p:ph type="ctrTitle"/>
          </p:nvPr>
        </p:nvSpPr>
        <p:spPr>
          <a:xfrm>
            <a:off x="436825" y="901200"/>
            <a:ext cx="4065900" cy="33411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rgbClr val="424242"/>
              </a:buClr>
              <a:buSzPts val="3600"/>
              <a:buNone/>
              <a:defRPr sz="3600">
                <a:solidFill>
                  <a:srgbClr val="424242"/>
                </a:solidFill>
              </a:defRPr>
            </a:lvl1pPr>
            <a:lvl2pPr lvl="1" algn="l">
              <a:lnSpc>
                <a:spcPct val="100000"/>
              </a:lnSpc>
              <a:spcBef>
                <a:spcPts val="0"/>
              </a:spcBef>
              <a:spcAft>
                <a:spcPts val="0"/>
              </a:spcAft>
              <a:buClr>
                <a:srgbClr val="424242"/>
              </a:buClr>
              <a:buSzPts val="3600"/>
              <a:buNone/>
              <a:defRPr sz="3600">
                <a:solidFill>
                  <a:srgbClr val="424242"/>
                </a:solidFill>
              </a:defRPr>
            </a:lvl2pPr>
            <a:lvl3pPr lvl="2" algn="l">
              <a:lnSpc>
                <a:spcPct val="100000"/>
              </a:lnSpc>
              <a:spcBef>
                <a:spcPts val="0"/>
              </a:spcBef>
              <a:spcAft>
                <a:spcPts val="0"/>
              </a:spcAft>
              <a:buClr>
                <a:srgbClr val="424242"/>
              </a:buClr>
              <a:buSzPts val="3600"/>
              <a:buNone/>
              <a:defRPr sz="3600">
                <a:solidFill>
                  <a:srgbClr val="424242"/>
                </a:solidFill>
              </a:defRPr>
            </a:lvl3pPr>
            <a:lvl4pPr lvl="3" algn="l">
              <a:lnSpc>
                <a:spcPct val="100000"/>
              </a:lnSpc>
              <a:spcBef>
                <a:spcPts val="0"/>
              </a:spcBef>
              <a:spcAft>
                <a:spcPts val="0"/>
              </a:spcAft>
              <a:buClr>
                <a:srgbClr val="424242"/>
              </a:buClr>
              <a:buSzPts val="3600"/>
              <a:buNone/>
              <a:defRPr sz="3600">
                <a:solidFill>
                  <a:srgbClr val="424242"/>
                </a:solidFill>
              </a:defRPr>
            </a:lvl4pPr>
            <a:lvl5pPr lvl="4" algn="l">
              <a:lnSpc>
                <a:spcPct val="100000"/>
              </a:lnSpc>
              <a:spcBef>
                <a:spcPts val="0"/>
              </a:spcBef>
              <a:spcAft>
                <a:spcPts val="0"/>
              </a:spcAft>
              <a:buClr>
                <a:srgbClr val="424242"/>
              </a:buClr>
              <a:buSzPts val="3600"/>
              <a:buNone/>
              <a:defRPr sz="3600">
                <a:solidFill>
                  <a:srgbClr val="424242"/>
                </a:solidFill>
              </a:defRPr>
            </a:lvl5pPr>
            <a:lvl6pPr lvl="5" algn="l">
              <a:lnSpc>
                <a:spcPct val="100000"/>
              </a:lnSpc>
              <a:spcBef>
                <a:spcPts val="0"/>
              </a:spcBef>
              <a:spcAft>
                <a:spcPts val="0"/>
              </a:spcAft>
              <a:buClr>
                <a:srgbClr val="424242"/>
              </a:buClr>
              <a:buSzPts val="3600"/>
              <a:buNone/>
              <a:defRPr sz="3600">
                <a:solidFill>
                  <a:srgbClr val="424242"/>
                </a:solidFill>
              </a:defRPr>
            </a:lvl6pPr>
            <a:lvl7pPr lvl="6" algn="l">
              <a:lnSpc>
                <a:spcPct val="100000"/>
              </a:lnSpc>
              <a:spcBef>
                <a:spcPts val="0"/>
              </a:spcBef>
              <a:spcAft>
                <a:spcPts val="0"/>
              </a:spcAft>
              <a:buClr>
                <a:srgbClr val="424242"/>
              </a:buClr>
              <a:buSzPts val="3600"/>
              <a:buNone/>
              <a:defRPr sz="3600">
                <a:solidFill>
                  <a:srgbClr val="424242"/>
                </a:solidFill>
              </a:defRPr>
            </a:lvl7pPr>
            <a:lvl8pPr lvl="7" algn="l">
              <a:lnSpc>
                <a:spcPct val="100000"/>
              </a:lnSpc>
              <a:spcBef>
                <a:spcPts val="0"/>
              </a:spcBef>
              <a:spcAft>
                <a:spcPts val="0"/>
              </a:spcAft>
              <a:buClr>
                <a:srgbClr val="424242"/>
              </a:buClr>
              <a:buSzPts val="3600"/>
              <a:buNone/>
              <a:defRPr sz="3600">
                <a:solidFill>
                  <a:srgbClr val="424242"/>
                </a:solidFill>
              </a:defRPr>
            </a:lvl8pPr>
            <a:lvl9pPr lvl="8" algn="l">
              <a:lnSpc>
                <a:spcPct val="100000"/>
              </a:lnSpc>
              <a:spcBef>
                <a:spcPts val="0"/>
              </a:spcBef>
              <a:spcAft>
                <a:spcPts val="0"/>
              </a:spcAft>
              <a:buClr>
                <a:srgbClr val="424242"/>
              </a:buClr>
              <a:buSzPts val="3600"/>
              <a:buNone/>
              <a:defRPr sz="3600">
                <a:solidFill>
                  <a:srgbClr val="424242"/>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4">
  <p:cSld name="AUTOLAYOUT_6">
    <p:spTree>
      <p:nvGrpSpPr>
        <p:cNvPr id="1" name="Shape 86"/>
        <p:cNvGrpSpPr/>
        <p:nvPr/>
      </p:nvGrpSpPr>
      <p:grpSpPr>
        <a:xfrm>
          <a:off x="0" y="0"/>
          <a:ext cx="0" cy="0"/>
          <a:chOff x="0" y="0"/>
          <a:chExt cx="0" cy="0"/>
        </a:xfrm>
      </p:grpSpPr>
      <p:sp>
        <p:nvSpPr>
          <p:cNvPr id="87" name="Google Shape;87;p14"/>
          <p:cNvSpPr/>
          <p:nvPr/>
        </p:nvSpPr>
        <p:spPr>
          <a:xfrm rot="10800000">
            <a:off x="0" y="0"/>
            <a:ext cx="9144000" cy="5143500"/>
          </a:xfrm>
          <a:prstGeom prst="rect">
            <a:avLst/>
          </a:prstGeom>
          <a:solidFill>
            <a:srgbClr val="DEE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5400000">
            <a:off x="-302850" y="308850"/>
            <a:ext cx="5131500" cy="4525800"/>
          </a:xfrm>
          <a:prstGeom prst="rect">
            <a:avLst/>
          </a:prstGeom>
          <a:gradFill>
            <a:gsLst>
              <a:gs pos="0">
                <a:srgbClr val="FBFBFB">
                  <a:alpha val="0"/>
                </a:srgbClr>
              </a:gs>
              <a:gs pos="58000">
                <a:srgbClr val="FBFBFB">
                  <a:alpha val="0"/>
                </a:srgbClr>
              </a:gs>
              <a:gs pos="100000">
                <a:srgbClr val="BFBFBF"/>
              </a:gs>
            </a:gsLst>
            <a:lin ang="5400012"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9" name="Google Shape;89;p14"/>
          <p:cNvSpPr/>
          <p:nvPr/>
        </p:nvSpPr>
        <p:spPr>
          <a:xfrm rot="5400000">
            <a:off x="728375" y="683000"/>
            <a:ext cx="724800" cy="724500"/>
          </a:xfrm>
          <a:prstGeom prst="rtTriangle">
            <a:avLst/>
          </a:prstGeom>
          <a:solidFill>
            <a:srgbClr val="C567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rot="-5400000">
            <a:off x="3232651" y="3880675"/>
            <a:ext cx="724800" cy="724500"/>
          </a:xfrm>
          <a:prstGeom prst="rtTriangle">
            <a:avLst/>
          </a:prstGeom>
          <a:solidFill>
            <a:srgbClr val="546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ctrTitle"/>
          </p:nvPr>
        </p:nvSpPr>
        <p:spPr>
          <a:xfrm>
            <a:off x="5194675" y="655288"/>
            <a:ext cx="3522300" cy="22392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54616D"/>
              </a:buClr>
              <a:buSzPts val="3600"/>
              <a:buNone/>
              <a:defRPr sz="3600" b="1">
                <a:solidFill>
                  <a:srgbClr val="54616D"/>
                </a:solidFill>
              </a:defRPr>
            </a:lvl1pPr>
            <a:lvl2pPr lvl="1" algn="l">
              <a:lnSpc>
                <a:spcPct val="100000"/>
              </a:lnSpc>
              <a:spcBef>
                <a:spcPts val="0"/>
              </a:spcBef>
              <a:spcAft>
                <a:spcPts val="0"/>
              </a:spcAft>
              <a:buClr>
                <a:srgbClr val="54616D"/>
              </a:buClr>
              <a:buSzPts val="3600"/>
              <a:buNone/>
              <a:defRPr sz="3600" b="1">
                <a:solidFill>
                  <a:srgbClr val="54616D"/>
                </a:solidFill>
              </a:defRPr>
            </a:lvl2pPr>
            <a:lvl3pPr lvl="2" algn="l">
              <a:lnSpc>
                <a:spcPct val="100000"/>
              </a:lnSpc>
              <a:spcBef>
                <a:spcPts val="0"/>
              </a:spcBef>
              <a:spcAft>
                <a:spcPts val="0"/>
              </a:spcAft>
              <a:buClr>
                <a:srgbClr val="54616D"/>
              </a:buClr>
              <a:buSzPts val="3600"/>
              <a:buNone/>
              <a:defRPr sz="3600" b="1">
                <a:solidFill>
                  <a:srgbClr val="54616D"/>
                </a:solidFill>
              </a:defRPr>
            </a:lvl3pPr>
            <a:lvl4pPr lvl="3" algn="l">
              <a:lnSpc>
                <a:spcPct val="100000"/>
              </a:lnSpc>
              <a:spcBef>
                <a:spcPts val="0"/>
              </a:spcBef>
              <a:spcAft>
                <a:spcPts val="0"/>
              </a:spcAft>
              <a:buClr>
                <a:srgbClr val="54616D"/>
              </a:buClr>
              <a:buSzPts val="3600"/>
              <a:buNone/>
              <a:defRPr sz="3600" b="1">
                <a:solidFill>
                  <a:srgbClr val="54616D"/>
                </a:solidFill>
              </a:defRPr>
            </a:lvl4pPr>
            <a:lvl5pPr lvl="4" algn="l">
              <a:lnSpc>
                <a:spcPct val="100000"/>
              </a:lnSpc>
              <a:spcBef>
                <a:spcPts val="0"/>
              </a:spcBef>
              <a:spcAft>
                <a:spcPts val="0"/>
              </a:spcAft>
              <a:buClr>
                <a:srgbClr val="54616D"/>
              </a:buClr>
              <a:buSzPts val="3600"/>
              <a:buNone/>
              <a:defRPr sz="3600" b="1">
                <a:solidFill>
                  <a:srgbClr val="54616D"/>
                </a:solidFill>
              </a:defRPr>
            </a:lvl5pPr>
            <a:lvl6pPr lvl="5" algn="l">
              <a:lnSpc>
                <a:spcPct val="100000"/>
              </a:lnSpc>
              <a:spcBef>
                <a:spcPts val="0"/>
              </a:spcBef>
              <a:spcAft>
                <a:spcPts val="0"/>
              </a:spcAft>
              <a:buClr>
                <a:srgbClr val="54616D"/>
              </a:buClr>
              <a:buSzPts val="3600"/>
              <a:buNone/>
              <a:defRPr sz="3600" b="1">
                <a:solidFill>
                  <a:srgbClr val="54616D"/>
                </a:solidFill>
              </a:defRPr>
            </a:lvl6pPr>
            <a:lvl7pPr lvl="6" algn="l">
              <a:lnSpc>
                <a:spcPct val="100000"/>
              </a:lnSpc>
              <a:spcBef>
                <a:spcPts val="0"/>
              </a:spcBef>
              <a:spcAft>
                <a:spcPts val="0"/>
              </a:spcAft>
              <a:buClr>
                <a:srgbClr val="54616D"/>
              </a:buClr>
              <a:buSzPts val="3600"/>
              <a:buNone/>
              <a:defRPr sz="3600" b="1">
                <a:solidFill>
                  <a:srgbClr val="54616D"/>
                </a:solidFill>
              </a:defRPr>
            </a:lvl7pPr>
            <a:lvl8pPr lvl="7" algn="l">
              <a:lnSpc>
                <a:spcPct val="100000"/>
              </a:lnSpc>
              <a:spcBef>
                <a:spcPts val="0"/>
              </a:spcBef>
              <a:spcAft>
                <a:spcPts val="0"/>
              </a:spcAft>
              <a:buClr>
                <a:srgbClr val="54616D"/>
              </a:buClr>
              <a:buSzPts val="3600"/>
              <a:buNone/>
              <a:defRPr sz="3600" b="1">
                <a:solidFill>
                  <a:srgbClr val="54616D"/>
                </a:solidFill>
              </a:defRPr>
            </a:lvl8pPr>
            <a:lvl9pPr lvl="8" algn="l">
              <a:lnSpc>
                <a:spcPct val="100000"/>
              </a:lnSpc>
              <a:spcBef>
                <a:spcPts val="0"/>
              </a:spcBef>
              <a:spcAft>
                <a:spcPts val="0"/>
              </a:spcAft>
              <a:buClr>
                <a:srgbClr val="54616D"/>
              </a:buClr>
              <a:buSzPts val="3600"/>
              <a:buNone/>
              <a:defRPr sz="3600" b="1">
                <a:solidFill>
                  <a:srgbClr val="54616D"/>
                </a:solidFill>
              </a:defRPr>
            </a:lvl9pPr>
          </a:lstStyle>
          <a:p>
            <a:endParaRPr/>
          </a:p>
        </p:txBody>
      </p:sp>
      <p:sp>
        <p:nvSpPr>
          <p:cNvPr id="92" name="Google Shape;92;p14"/>
          <p:cNvSpPr txBox="1">
            <a:spLocks noGrp="1"/>
          </p:cNvSpPr>
          <p:nvPr>
            <p:ph type="subTitle" idx="1"/>
          </p:nvPr>
        </p:nvSpPr>
        <p:spPr>
          <a:xfrm>
            <a:off x="5194673" y="3807529"/>
            <a:ext cx="2974200" cy="7248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54616D"/>
              </a:buClr>
              <a:buSzPts val="1400"/>
              <a:buNone/>
              <a:defRPr sz="1400">
                <a:solidFill>
                  <a:srgbClr val="54616D"/>
                </a:solidFill>
              </a:defRPr>
            </a:lvl1pPr>
            <a:lvl2pPr lvl="1" algn="l">
              <a:lnSpc>
                <a:spcPct val="100000"/>
              </a:lnSpc>
              <a:spcBef>
                <a:spcPts val="0"/>
              </a:spcBef>
              <a:spcAft>
                <a:spcPts val="0"/>
              </a:spcAft>
              <a:buClr>
                <a:srgbClr val="54616D"/>
              </a:buClr>
              <a:buSzPts val="1100"/>
              <a:buNone/>
              <a:defRPr sz="1400">
                <a:solidFill>
                  <a:srgbClr val="54616D"/>
                </a:solidFill>
              </a:defRPr>
            </a:lvl2pPr>
            <a:lvl3pPr lvl="2" algn="l">
              <a:lnSpc>
                <a:spcPct val="100000"/>
              </a:lnSpc>
              <a:spcBef>
                <a:spcPts val="0"/>
              </a:spcBef>
              <a:spcAft>
                <a:spcPts val="0"/>
              </a:spcAft>
              <a:buClr>
                <a:srgbClr val="54616D"/>
              </a:buClr>
              <a:buSzPts val="1100"/>
              <a:buNone/>
              <a:defRPr sz="1400">
                <a:solidFill>
                  <a:srgbClr val="54616D"/>
                </a:solidFill>
              </a:defRPr>
            </a:lvl3pPr>
            <a:lvl4pPr lvl="3" algn="l">
              <a:lnSpc>
                <a:spcPct val="100000"/>
              </a:lnSpc>
              <a:spcBef>
                <a:spcPts val="0"/>
              </a:spcBef>
              <a:spcAft>
                <a:spcPts val="0"/>
              </a:spcAft>
              <a:buClr>
                <a:srgbClr val="54616D"/>
              </a:buClr>
              <a:buSzPts val="1100"/>
              <a:buNone/>
              <a:defRPr sz="1400">
                <a:solidFill>
                  <a:srgbClr val="54616D"/>
                </a:solidFill>
              </a:defRPr>
            </a:lvl4pPr>
            <a:lvl5pPr lvl="4" algn="l">
              <a:lnSpc>
                <a:spcPct val="100000"/>
              </a:lnSpc>
              <a:spcBef>
                <a:spcPts val="0"/>
              </a:spcBef>
              <a:spcAft>
                <a:spcPts val="0"/>
              </a:spcAft>
              <a:buClr>
                <a:srgbClr val="54616D"/>
              </a:buClr>
              <a:buSzPts val="1100"/>
              <a:buNone/>
              <a:defRPr sz="1400">
                <a:solidFill>
                  <a:srgbClr val="54616D"/>
                </a:solidFill>
              </a:defRPr>
            </a:lvl5pPr>
            <a:lvl6pPr lvl="5" algn="l">
              <a:lnSpc>
                <a:spcPct val="100000"/>
              </a:lnSpc>
              <a:spcBef>
                <a:spcPts val="0"/>
              </a:spcBef>
              <a:spcAft>
                <a:spcPts val="0"/>
              </a:spcAft>
              <a:buClr>
                <a:srgbClr val="54616D"/>
              </a:buClr>
              <a:buSzPts val="1100"/>
              <a:buNone/>
              <a:defRPr sz="1400">
                <a:solidFill>
                  <a:srgbClr val="54616D"/>
                </a:solidFill>
              </a:defRPr>
            </a:lvl6pPr>
            <a:lvl7pPr lvl="6" algn="l">
              <a:lnSpc>
                <a:spcPct val="100000"/>
              </a:lnSpc>
              <a:spcBef>
                <a:spcPts val="0"/>
              </a:spcBef>
              <a:spcAft>
                <a:spcPts val="0"/>
              </a:spcAft>
              <a:buClr>
                <a:srgbClr val="54616D"/>
              </a:buClr>
              <a:buSzPts val="1100"/>
              <a:buNone/>
              <a:defRPr sz="1400">
                <a:solidFill>
                  <a:srgbClr val="54616D"/>
                </a:solidFill>
              </a:defRPr>
            </a:lvl7pPr>
            <a:lvl8pPr lvl="7" algn="l">
              <a:lnSpc>
                <a:spcPct val="100000"/>
              </a:lnSpc>
              <a:spcBef>
                <a:spcPts val="0"/>
              </a:spcBef>
              <a:spcAft>
                <a:spcPts val="0"/>
              </a:spcAft>
              <a:buClr>
                <a:srgbClr val="54616D"/>
              </a:buClr>
              <a:buSzPts val="1100"/>
              <a:buNone/>
              <a:defRPr sz="1400">
                <a:solidFill>
                  <a:srgbClr val="54616D"/>
                </a:solidFill>
              </a:defRPr>
            </a:lvl8pPr>
            <a:lvl9pPr lvl="8" algn="l">
              <a:lnSpc>
                <a:spcPct val="100000"/>
              </a:lnSpc>
              <a:spcBef>
                <a:spcPts val="0"/>
              </a:spcBef>
              <a:spcAft>
                <a:spcPts val="0"/>
              </a:spcAft>
              <a:buClr>
                <a:srgbClr val="54616D"/>
              </a:buClr>
              <a:buSzPts val="1100"/>
              <a:buNone/>
              <a:defRPr sz="1400">
                <a:solidFill>
                  <a:srgbClr val="54616D"/>
                </a:solidFill>
              </a:defRPr>
            </a:lvl9pPr>
          </a:lstStyle>
          <a:p>
            <a:endParaRPr/>
          </a:p>
        </p:txBody>
      </p:sp>
      <p:sp>
        <p:nvSpPr>
          <p:cNvPr id="93" name="Google Shape;93;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AUTOLAYOUT_7">
    <p:spTree>
      <p:nvGrpSpPr>
        <p:cNvPr id="1" name="Shape 94"/>
        <p:cNvGrpSpPr/>
        <p:nvPr/>
      </p:nvGrpSpPr>
      <p:grpSpPr>
        <a:xfrm>
          <a:off x="0" y="0"/>
          <a:ext cx="0" cy="0"/>
          <a:chOff x="0" y="0"/>
          <a:chExt cx="0" cy="0"/>
        </a:xfrm>
      </p:grpSpPr>
      <p:sp>
        <p:nvSpPr>
          <p:cNvPr id="95" name="Google Shape;95;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1860600" y="0"/>
            <a:ext cx="7283400" cy="5143500"/>
          </a:xfrm>
          <a:prstGeom prst="rect">
            <a:avLst/>
          </a:prstGeom>
          <a:solidFill>
            <a:srgbClr val="424242"/>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cxnSp>
        <p:nvCxnSpPr>
          <p:cNvPr id="97" name="Google Shape;97;p15"/>
          <p:cNvCxnSpPr/>
          <p:nvPr/>
        </p:nvCxnSpPr>
        <p:spPr>
          <a:xfrm>
            <a:off x="2586875" y="1615600"/>
            <a:ext cx="305700" cy="0"/>
          </a:xfrm>
          <a:prstGeom prst="straightConnector1">
            <a:avLst/>
          </a:prstGeom>
          <a:noFill/>
          <a:ln w="38100" cap="flat" cmpd="sng">
            <a:solidFill>
              <a:schemeClr val="lt1"/>
            </a:solidFill>
            <a:prstDash val="solid"/>
            <a:round/>
            <a:headEnd type="none" w="sm" len="sm"/>
            <a:tailEnd type="none" w="sm" len="sm"/>
          </a:ln>
        </p:spPr>
      </p:cxnSp>
      <p:sp>
        <p:nvSpPr>
          <p:cNvPr id="98" name="Google Shape;98;p15"/>
          <p:cNvSpPr txBox="1">
            <a:spLocks noGrp="1"/>
          </p:cNvSpPr>
          <p:nvPr>
            <p:ph type="title"/>
          </p:nvPr>
        </p:nvSpPr>
        <p:spPr>
          <a:xfrm>
            <a:off x="2469775" y="426200"/>
            <a:ext cx="5867400" cy="995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3200"/>
              <a:buNone/>
              <a:defRPr sz="3200" b="1">
                <a:solidFill>
                  <a:schemeClr val="lt1"/>
                </a:solidFill>
              </a:defRPr>
            </a:lvl1pPr>
            <a:lvl2pPr lvl="1" algn="l">
              <a:lnSpc>
                <a:spcPct val="100000"/>
              </a:lnSpc>
              <a:spcBef>
                <a:spcPts val="0"/>
              </a:spcBef>
              <a:spcAft>
                <a:spcPts val="0"/>
              </a:spcAft>
              <a:buClr>
                <a:schemeClr val="lt1"/>
              </a:buClr>
              <a:buSzPts val="3200"/>
              <a:buNone/>
              <a:defRPr sz="3200" b="1">
                <a:solidFill>
                  <a:schemeClr val="lt1"/>
                </a:solidFill>
              </a:defRPr>
            </a:lvl2pPr>
            <a:lvl3pPr lvl="2" algn="l">
              <a:lnSpc>
                <a:spcPct val="100000"/>
              </a:lnSpc>
              <a:spcBef>
                <a:spcPts val="0"/>
              </a:spcBef>
              <a:spcAft>
                <a:spcPts val="0"/>
              </a:spcAft>
              <a:buClr>
                <a:schemeClr val="lt1"/>
              </a:buClr>
              <a:buSzPts val="3200"/>
              <a:buNone/>
              <a:defRPr sz="3200" b="1">
                <a:solidFill>
                  <a:schemeClr val="lt1"/>
                </a:solidFill>
              </a:defRPr>
            </a:lvl3pPr>
            <a:lvl4pPr lvl="3" algn="l">
              <a:lnSpc>
                <a:spcPct val="100000"/>
              </a:lnSpc>
              <a:spcBef>
                <a:spcPts val="0"/>
              </a:spcBef>
              <a:spcAft>
                <a:spcPts val="0"/>
              </a:spcAft>
              <a:buClr>
                <a:schemeClr val="lt1"/>
              </a:buClr>
              <a:buSzPts val="3200"/>
              <a:buNone/>
              <a:defRPr sz="3200" b="1">
                <a:solidFill>
                  <a:schemeClr val="lt1"/>
                </a:solidFill>
              </a:defRPr>
            </a:lvl4pPr>
            <a:lvl5pPr lvl="4" algn="l">
              <a:lnSpc>
                <a:spcPct val="100000"/>
              </a:lnSpc>
              <a:spcBef>
                <a:spcPts val="0"/>
              </a:spcBef>
              <a:spcAft>
                <a:spcPts val="0"/>
              </a:spcAft>
              <a:buClr>
                <a:schemeClr val="lt1"/>
              </a:buClr>
              <a:buSzPts val="3200"/>
              <a:buNone/>
              <a:defRPr sz="3200" b="1">
                <a:solidFill>
                  <a:schemeClr val="lt1"/>
                </a:solidFill>
              </a:defRPr>
            </a:lvl5pPr>
            <a:lvl6pPr lvl="5" algn="l">
              <a:lnSpc>
                <a:spcPct val="100000"/>
              </a:lnSpc>
              <a:spcBef>
                <a:spcPts val="0"/>
              </a:spcBef>
              <a:spcAft>
                <a:spcPts val="0"/>
              </a:spcAft>
              <a:buClr>
                <a:schemeClr val="lt1"/>
              </a:buClr>
              <a:buSzPts val="3200"/>
              <a:buNone/>
              <a:defRPr sz="3200" b="1">
                <a:solidFill>
                  <a:schemeClr val="lt1"/>
                </a:solidFill>
              </a:defRPr>
            </a:lvl6pPr>
            <a:lvl7pPr lvl="6" algn="l">
              <a:lnSpc>
                <a:spcPct val="100000"/>
              </a:lnSpc>
              <a:spcBef>
                <a:spcPts val="0"/>
              </a:spcBef>
              <a:spcAft>
                <a:spcPts val="0"/>
              </a:spcAft>
              <a:buClr>
                <a:schemeClr val="lt1"/>
              </a:buClr>
              <a:buSzPts val="3200"/>
              <a:buNone/>
              <a:defRPr sz="3200" b="1">
                <a:solidFill>
                  <a:schemeClr val="lt1"/>
                </a:solidFill>
              </a:defRPr>
            </a:lvl7pPr>
            <a:lvl8pPr lvl="7" algn="l">
              <a:lnSpc>
                <a:spcPct val="100000"/>
              </a:lnSpc>
              <a:spcBef>
                <a:spcPts val="0"/>
              </a:spcBef>
              <a:spcAft>
                <a:spcPts val="0"/>
              </a:spcAft>
              <a:buClr>
                <a:schemeClr val="lt1"/>
              </a:buClr>
              <a:buSzPts val="3200"/>
              <a:buNone/>
              <a:defRPr sz="3200" b="1">
                <a:solidFill>
                  <a:schemeClr val="lt1"/>
                </a:solidFill>
              </a:defRPr>
            </a:lvl8pPr>
            <a:lvl9pPr lvl="8" algn="l">
              <a:lnSpc>
                <a:spcPct val="100000"/>
              </a:lnSpc>
              <a:spcBef>
                <a:spcPts val="0"/>
              </a:spcBef>
              <a:spcAft>
                <a:spcPts val="0"/>
              </a:spcAft>
              <a:buClr>
                <a:schemeClr val="lt1"/>
              </a:buClr>
              <a:buSzPts val="3200"/>
              <a:buNone/>
              <a:defRPr sz="3200" b="1">
                <a:solidFill>
                  <a:schemeClr val="lt1"/>
                </a:solidFill>
              </a:defRPr>
            </a:lvl9pPr>
          </a:lstStyle>
          <a:p>
            <a:endParaRPr/>
          </a:p>
        </p:txBody>
      </p:sp>
      <p:sp>
        <p:nvSpPr>
          <p:cNvPr id="99" name="Google Shape;99;p15"/>
          <p:cNvSpPr txBox="1">
            <a:spLocks noGrp="1"/>
          </p:cNvSpPr>
          <p:nvPr>
            <p:ph type="body" idx="1"/>
          </p:nvPr>
        </p:nvSpPr>
        <p:spPr>
          <a:xfrm>
            <a:off x="2469775" y="1874225"/>
            <a:ext cx="5867400" cy="25506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lt1"/>
              </a:buClr>
              <a:buSzPts val="1800"/>
              <a:buChar char="●"/>
              <a:defRPr sz="1800">
                <a:solidFill>
                  <a:schemeClr val="lt1"/>
                </a:solidFill>
              </a:defRPr>
            </a:lvl1pPr>
            <a:lvl2pPr marL="914400" lvl="1" indent="-298450" algn="l">
              <a:lnSpc>
                <a:spcPct val="115000"/>
              </a:lnSpc>
              <a:spcBef>
                <a:spcPts val="1600"/>
              </a:spcBef>
              <a:spcAft>
                <a:spcPts val="0"/>
              </a:spcAft>
              <a:buClr>
                <a:schemeClr val="lt1"/>
              </a:buClr>
              <a:buSzPts val="1100"/>
              <a:buChar char="○"/>
              <a:defRPr sz="1400">
                <a:solidFill>
                  <a:schemeClr val="lt1"/>
                </a:solidFill>
              </a:defRPr>
            </a:lvl2pPr>
            <a:lvl3pPr marL="1371600" lvl="2" indent="-298450" algn="l">
              <a:lnSpc>
                <a:spcPct val="115000"/>
              </a:lnSpc>
              <a:spcBef>
                <a:spcPts val="1600"/>
              </a:spcBef>
              <a:spcAft>
                <a:spcPts val="0"/>
              </a:spcAft>
              <a:buClr>
                <a:schemeClr val="lt1"/>
              </a:buClr>
              <a:buSzPts val="1100"/>
              <a:buChar char="■"/>
              <a:defRPr sz="1400">
                <a:solidFill>
                  <a:schemeClr val="lt1"/>
                </a:solidFill>
              </a:defRPr>
            </a:lvl3pPr>
            <a:lvl4pPr marL="1828800" lvl="3" indent="-298450" algn="l">
              <a:lnSpc>
                <a:spcPct val="115000"/>
              </a:lnSpc>
              <a:spcBef>
                <a:spcPts val="1600"/>
              </a:spcBef>
              <a:spcAft>
                <a:spcPts val="0"/>
              </a:spcAft>
              <a:buClr>
                <a:schemeClr val="lt1"/>
              </a:buClr>
              <a:buSzPts val="1100"/>
              <a:buChar char="●"/>
              <a:defRPr sz="1400">
                <a:solidFill>
                  <a:schemeClr val="lt1"/>
                </a:solidFill>
              </a:defRPr>
            </a:lvl4pPr>
            <a:lvl5pPr marL="2286000" lvl="4" indent="-298450" algn="l">
              <a:lnSpc>
                <a:spcPct val="115000"/>
              </a:lnSpc>
              <a:spcBef>
                <a:spcPts val="1600"/>
              </a:spcBef>
              <a:spcAft>
                <a:spcPts val="0"/>
              </a:spcAft>
              <a:buClr>
                <a:schemeClr val="lt1"/>
              </a:buClr>
              <a:buSzPts val="1100"/>
              <a:buChar char="○"/>
              <a:defRPr sz="1400">
                <a:solidFill>
                  <a:schemeClr val="lt1"/>
                </a:solidFill>
              </a:defRPr>
            </a:lvl5pPr>
            <a:lvl6pPr marL="2743200" lvl="5" indent="-298450" algn="l">
              <a:lnSpc>
                <a:spcPct val="115000"/>
              </a:lnSpc>
              <a:spcBef>
                <a:spcPts val="1600"/>
              </a:spcBef>
              <a:spcAft>
                <a:spcPts val="0"/>
              </a:spcAft>
              <a:buClr>
                <a:schemeClr val="lt1"/>
              </a:buClr>
              <a:buSzPts val="1100"/>
              <a:buChar char="■"/>
              <a:defRPr sz="1400">
                <a:solidFill>
                  <a:schemeClr val="lt1"/>
                </a:solidFill>
              </a:defRPr>
            </a:lvl6pPr>
            <a:lvl7pPr marL="3200400" lvl="6" indent="-298450" algn="l">
              <a:lnSpc>
                <a:spcPct val="115000"/>
              </a:lnSpc>
              <a:spcBef>
                <a:spcPts val="1600"/>
              </a:spcBef>
              <a:spcAft>
                <a:spcPts val="0"/>
              </a:spcAft>
              <a:buClr>
                <a:schemeClr val="lt1"/>
              </a:buClr>
              <a:buSzPts val="1100"/>
              <a:buChar char="●"/>
              <a:defRPr sz="1400">
                <a:solidFill>
                  <a:schemeClr val="lt1"/>
                </a:solidFill>
              </a:defRPr>
            </a:lvl7pPr>
            <a:lvl8pPr marL="3657600" lvl="7" indent="-298450" algn="l">
              <a:lnSpc>
                <a:spcPct val="115000"/>
              </a:lnSpc>
              <a:spcBef>
                <a:spcPts val="1600"/>
              </a:spcBef>
              <a:spcAft>
                <a:spcPts val="0"/>
              </a:spcAft>
              <a:buClr>
                <a:schemeClr val="lt1"/>
              </a:buClr>
              <a:buSzPts val="1100"/>
              <a:buChar char="○"/>
              <a:defRPr sz="1400">
                <a:solidFill>
                  <a:schemeClr val="lt1"/>
                </a:solidFill>
              </a:defRPr>
            </a:lvl8pPr>
            <a:lvl9pPr marL="4114800" lvl="8" indent="-298450" algn="l">
              <a:lnSpc>
                <a:spcPct val="115000"/>
              </a:lnSpc>
              <a:spcBef>
                <a:spcPts val="1600"/>
              </a:spcBef>
              <a:spcAft>
                <a:spcPts val="1600"/>
              </a:spcAft>
              <a:buClr>
                <a:schemeClr val="lt1"/>
              </a:buClr>
              <a:buSzPts val="1100"/>
              <a:buChar char="■"/>
              <a:defRPr sz="1400">
                <a:solidFill>
                  <a:schemeClr val="lt1"/>
                </a:solidFill>
              </a:defRPr>
            </a:lvl9pPr>
          </a:lstStyle>
          <a:p>
            <a:endParaRPr/>
          </a:p>
        </p:txBody>
      </p:sp>
      <p:sp>
        <p:nvSpPr>
          <p:cNvPr id="100" name="Google Shape;100;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p:cSld name="AUTOLAYOUT_8">
    <p:spTree>
      <p:nvGrpSpPr>
        <p:cNvPr id="1" name="Shape 101"/>
        <p:cNvGrpSpPr/>
        <p:nvPr/>
      </p:nvGrpSpPr>
      <p:grpSpPr>
        <a:xfrm>
          <a:off x="0" y="0"/>
          <a:ext cx="0" cy="0"/>
          <a:chOff x="0" y="0"/>
          <a:chExt cx="0" cy="0"/>
        </a:xfrm>
      </p:grpSpPr>
      <p:sp>
        <p:nvSpPr>
          <p:cNvPr id="102" name="Google Shape;102;p16"/>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16"/>
          <p:cNvGrpSpPr/>
          <p:nvPr/>
        </p:nvGrpSpPr>
        <p:grpSpPr>
          <a:xfrm>
            <a:off x="2105247" y="1"/>
            <a:ext cx="7038765" cy="5138761"/>
            <a:chOff x="3388636" y="43347"/>
            <a:chExt cx="5755327" cy="4201767"/>
          </a:xfrm>
        </p:grpSpPr>
        <p:sp>
          <p:nvSpPr>
            <p:cNvPr id="104" name="Google Shape;104;p16"/>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16"/>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8" name="Google Shape;228;p16"/>
          <p:cNvSpPr/>
          <p:nvPr/>
        </p:nvSpPr>
        <p:spPr>
          <a:xfrm>
            <a:off x="685175" y="2731725"/>
            <a:ext cx="61200" cy="1455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txBox="1">
            <a:spLocks noGrp="1"/>
          </p:cNvSpPr>
          <p:nvPr>
            <p:ph type="ctrTitle"/>
          </p:nvPr>
        </p:nvSpPr>
        <p:spPr>
          <a:xfrm>
            <a:off x="992425" y="2536400"/>
            <a:ext cx="3136800" cy="18849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3600"/>
              <a:buNone/>
              <a:defRPr sz="3600" b="1">
                <a:solidFill>
                  <a:schemeClr val="dk1"/>
                </a:solidFill>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230" name="Google Shape;230;p16"/>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3">
  <p:cSld name="AUTOLAYOUT_9">
    <p:spTree>
      <p:nvGrpSpPr>
        <p:cNvPr id="1" name="Shape 231"/>
        <p:cNvGrpSpPr/>
        <p:nvPr/>
      </p:nvGrpSpPr>
      <p:grpSpPr>
        <a:xfrm>
          <a:off x="0" y="0"/>
          <a:ext cx="0" cy="0"/>
          <a:chOff x="0" y="0"/>
          <a:chExt cx="0" cy="0"/>
        </a:xfrm>
      </p:grpSpPr>
      <p:sp>
        <p:nvSpPr>
          <p:cNvPr id="232" name="Google Shape;232;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35" name="Google Shape;235;p17"/>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298450" algn="l">
              <a:lnSpc>
                <a:spcPct val="115000"/>
              </a:lnSpc>
              <a:spcBef>
                <a:spcPts val="1600"/>
              </a:spcBef>
              <a:spcAft>
                <a:spcPts val="0"/>
              </a:spcAft>
              <a:buClr>
                <a:schemeClr val="dk2"/>
              </a:buClr>
              <a:buSzPts val="1100"/>
              <a:buChar char="○"/>
              <a:defRPr sz="1400">
                <a:solidFill>
                  <a:schemeClr val="dk2"/>
                </a:solidFill>
              </a:defRPr>
            </a:lvl2pPr>
            <a:lvl3pPr marL="1371600" lvl="2" indent="-298450" algn="l">
              <a:lnSpc>
                <a:spcPct val="115000"/>
              </a:lnSpc>
              <a:spcBef>
                <a:spcPts val="1600"/>
              </a:spcBef>
              <a:spcAft>
                <a:spcPts val="0"/>
              </a:spcAft>
              <a:buClr>
                <a:schemeClr val="dk2"/>
              </a:buClr>
              <a:buSzPts val="1100"/>
              <a:buChar char="■"/>
              <a:defRPr sz="1400">
                <a:solidFill>
                  <a:schemeClr val="dk2"/>
                </a:solidFill>
              </a:defRPr>
            </a:lvl3pPr>
            <a:lvl4pPr marL="1828800" lvl="3" indent="-298450" algn="l">
              <a:lnSpc>
                <a:spcPct val="115000"/>
              </a:lnSpc>
              <a:spcBef>
                <a:spcPts val="1600"/>
              </a:spcBef>
              <a:spcAft>
                <a:spcPts val="0"/>
              </a:spcAft>
              <a:buClr>
                <a:schemeClr val="dk2"/>
              </a:buClr>
              <a:buSzPts val="1100"/>
              <a:buChar char="●"/>
              <a:defRPr sz="1400">
                <a:solidFill>
                  <a:schemeClr val="dk2"/>
                </a:solidFill>
              </a:defRPr>
            </a:lvl4pPr>
            <a:lvl5pPr marL="2286000" lvl="4" indent="-298450" algn="l">
              <a:lnSpc>
                <a:spcPct val="115000"/>
              </a:lnSpc>
              <a:spcBef>
                <a:spcPts val="1600"/>
              </a:spcBef>
              <a:spcAft>
                <a:spcPts val="0"/>
              </a:spcAft>
              <a:buClr>
                <a:schemeClr val="dk2"/>
              </a:buClr>
              <a:buSzPts val="1100"/>
              <a:buChar char="○"/>
              <a:defRPr sz="1400">
                <a:solidFill>
                  <a:schemeClr val="dk2"/>
                </a:solidFill>
              </a:defRPr>
            </a:lvl5pPr>
            <a:lvl6pPr marL="2743200" lvl="5" indent="-298450" algn="l">
              <a:lnSpc>
                <a:spcPct val="115000"/>
              </a:lnSpc>
              <a:spcBef>
                <a:spcPts val="1600"/>
              </a:spcBef>
              <a:spcAft>
                <a:spcPts val="0"/>
              </a:spcAft>
              <a:buClr>
                <a:schemeClr val="dk2"/>
              </a:buClr>
              <a:buSzPts val="1100"/>
              <a:buChar char="■"/>
              <a:defRPr sz="1400">
                <a:solidFill>
                  <a:schemeClr val="dk2"/>
                </a:solidFill>
              </a:defRPr>
            </a:lvl6pPr>
            <a:lvl7pPr marL="3200400" lvl="6" indent="-298450" algn="l">
              <a:lnSpc>
                <a:spcPct val="115000"/>
              </a:lnSpc>
              <a:spcBef>
                <a:spcPts val="1600"/>
              </a:spcBef>
              <a:spcAft>
                <a:spcPts val="0"/>
              </a:spcAft>
              <a:buClr>
                <a:schemeClr val="dk2"/>
              </a:buClr>
              <a:buSzPts val="1100"/>
              <a:buChar char="●"/>
              <a:defRPr sz="1400">
                <a:solidFill>
                  <a:schemeClr val="dk2"/>
                </a:solidFill>
              </a:defRPr>
            </a:lvl7pPr>
            <a:lvl8pPr marL="3657600" lvl="7" indent="-298450" algn="l">
              <a:lnSpc>
                <a:spcPct val="115000"/>
              </a:lnSpc>
              <a:spcBef>
                <a:spcPts val="1600"/>
              </a:spcBef>
              <a:spcAft>
                <a:spcPts val="0"/>
              </a:spcAft>
              <a:buClr>
                <a:schemeClr val="dk2"/>
              </a:buClr>
              <a:buSzPts val="1100"/>
              <a:buChar char="○"/>
              <a:defRPr sz="1400">
                <a:solidFill>
                  <a:schemeClr val="dk2"/>
                </a:solidFill>
              </a:defRPr>
            </a:lvl8pPr>
            <a:lvl9pPr marL="4114800" lvl="8" indent="-298450" algn="l">
              <a:lnSpc>
                <a:spcPct val="115000"/>
              </a:lnSpc>
              <a:spcBef>
                <a:spcPts val="1600"/>
              </a:spcBef>
              <a:spcAft>
                <a:spcPts val="1600"/>
              </a:spcAft>
              <a:buClr>
                <a:schemeClr val="dk2"/>
              </a:buClr>
              <a:buSzPts val="1100"/>
              <a:buChar char="■"/>
              <a:defRPr sz="1400">
                <a:solidFill>
                  <a:schemeClr val="dk2"/>
                </a:solidFill>
              </a:defRPr>
            </a:lvl9pPr>
          </a:lstStyle>
          <a:p>
            <a:endParaRPr/>
          </a:p>
        </p:txBody>
      </p:sp>
      <p:sp>
        <p:nvSpPr>
          <p:cNvPr id="236" name="Google Shape;236;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5">
  <p:cSld name="AUTOLAYOUT_10">
    <p:spTree>
      <p:nvGrpSpPr>
        <p:cNvPr id="1" name="Shape 237"/>
        <p:cNvGrpSpPr/>
        <p:nvPr/>
      </p:nvGrpSpPr>
      <p:grpSpPr>
        <a:xfrm>
          <a:off x="0" y="0"/>
          <a:ext cx="0" cy="0"/>
          <a:chOff x="0" y="0"/>
          <a:chExt cx="0" cy="0"/>
        </a:xfrm>
      </p:grpSpPr>
      <p:sp>
        <p:nvSpPr>
          <p:cNvPr id="238" name="Google Shape;238;p1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rot="5400000">
            <a:off x="714198" y="47725"/>
            <a:ext cx="857400" cy="762000"/>
          </a:xfrm>
          <a:prstGeom prst="triangle">
            <a:avLst>
              <a:gd name="adj" fmla="val 50000"/>
            </a:avLst>
          </a:prstGeom>
          <a:solidFill>
            <a:srgbClr val="42424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rot="-5400000" flipH="1">
            <a:off x="928672" y="-166420"/>
            <a:ext cx="428700" cy="762000"/>
          </a:xfrm>
          <a:prstGeom prst="rtTriangle">
            <a:avLst/>
          </a:prstGeom>
          <a:solidFill>
            <a:srgbClr val="42424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txBox="1">
            <a:spLocks noGrp="1"/>
          </p:cNvSpPr>
          <p:nvPr>
            <p:ph type="title"/>
          </p:nvPr>
        </p:nvSpPr>
        <p:spPr>
          <a:xfrm>
            <a:off x="762025" y="1189150"/>
            <a:ext cx="7620000" cy="8574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242" name="Google Shape;242;p18"/>
          <p:cNvSpPr txBox="1">
            <a:spLocks noGrp="1"/>
          </p:cNvSpPr>
          <p:nvPr>
            <p:ph type="body" idx="1"/>
          </p:nvPr>
        </p:nvSpPr>
        <p:spPr>
          <a:xfrm>
            <a:off x="762025" y="2253000"/>
            <a:ext cx="7620000" cy="2334600"/>
          </a:xfrm>
          <a:prstGeom prst="rect">
            <a:avLst/>
          </a:prstGeom>
          <a:noFill/>
        </p:spPr>
        <p:txBody>
          <a:bodyPr spcFirstLastPara="1" wrap="square" lIns="91425" tIns="91425" rIns="91425" bIns="91425" anchor="t" anchorCtr="0">
            <a:noAutofit/>
          </a:bodyPr>
          <a:lstStyle>
            <a:lvl1pPr marL="457200" lvl="0" indent="-355600" algn="l">
              <a:lnSpc>
                <a:spcPct val="115000"/>
              </a:lnSpc>
              <a:spcBef>
                <a:spcPts val="0"/>
              </a:spcBef>
              <a:spcAft>
                <a:spcPts val="0"/>
              </a:spcAft>
              <a:buClr>
                <a:srgbClr val="616161"/>
              </a:buClr>
              <a:buSzPts val="2000"/>
              <a:buChar char="●"/>
              <a:defRPr sz="2000">
                <a:solidFill>
                  <a:srgbClr val="616161"/>
                </a:solidFill>
              </a:defRPr>
            </a:lvl1pPr>
            <a:lvl2pPr marL="914400" lvl="1" indent="-330200" algn="l">
              <a:lnSpc>
                <a:spcPct val="115000"/>
              </a:lnSpc>
              <a:spcBef>
                <a:spcPts val="1600"/>
              </a:spcBef>
              <a:spcAft>
                <a:spcPts val="0"/>
              </a:spcAft>
              <a:buClr>
                <a:srgbClr val="616161"/>
              </a:buClr>
              <a:buSzPts val="1600"/>
              <a:buChar char="○"/>
              <a:defRPr sz="1600">
                <a:solidFill>
                  <a:srgbClr val="616161"/>
                </a:solidFill>
              </a:defRPr>
            </a:lvl2pPr>
            <a:lvl3pPr marL="1371600" lvl="2" indent="-330200" algn="l">
              <a:lnSpc>
                <a:spcPct val="115000"/>
              </a:lnSpc>
              <a:spcBef>
                <a:spcPts val="1600"/>
              </a:spcBef>
              <a:spcAft>
                <a:spcPts val="0"/>
              </a:spcAft>
              <a:buClr>
                <a:srgbClr val="616161"/>
              </a:buClr>
              <a:buSzPts val="1600"/>
              <a:buChar char="■"/>
              <a:defRPr sz="1600">
                <a:solidFill>
                  <a:srgbClr val="616161"/>
                </a:solidFill>
              </a:defRPr>
            </a:lvl3pPr>
            <a:lvl4pPr marL="1828800" lvl="3" indent="-330200" algn="l">
              <a:lnSpc>
                <a:spcPct val="115000"/>
              </a:lnSpc>
              <a:spcBef>
                <a:spcPts val="1600"/>
              </a:spcBef>
              <a:spcAft>
                <a:spcPts val="0"/>
              </a:spcAft>
              <a:buClr>
                <a:srgbClr val="616161"/>
              </a:buClr>
              <a:buSzPts val="1600"/>
              <a:buChar char="●"/>
              <a:defRPr sz="1600">
                <a:solidFill>
                  <a:srgbClr val="616161"/>
                </a:solidFill>
              </a:defRPr>
            </a:lvl4pPr>
            <a:lvl5pPr marL="2286000" lvl="4" indent="-330200" algn="l">
              <a:lnSpc>
                <a:spcPct val="115000"/>
              </a:lnSpc>
              <a:spcBef>
                <a:spcPts val="1600"/>
              </a:spcBef>
              <a:spcAft>
                <a:spcPts val="0"/>
              </a:spcAft>
              <a:buClr>
                <a:srgbClr val="616161"/>
              </a:buClr>
              <a:buSzPts val="1600"/>
              <a:buChar char="○"/>
              <a:defRPr sz="1600">
                <a:solidFill>
                  <a:srgbClr val="616161"/>
                </a:solidFill>
              </a:defRPr>
            </a:lvl5pPr>
            <a:lvl6pPr marL="2743200" lvl="5" indent="-330200" algn="l">
              <a:lnSpc>
                <a:spcPct val="115000"/>
              </a:lnSpc>
              <a:spcBef>
                <a:spcPts val="1600"/>
              </a:spcBef>
              <a:spcAft>
                <a:spcPts val="0"/>
              </a:spcAft>
              <a:buClr>
                <a:srgbClr val="616161"/>
              </a:buClr>
              <a:buSzPts val="1600"/>
              <a:buChar char="■"/>
              <a:defRPr sz="1600">
                <a:solidFill>
                  <a:srgbClr val="616161"/>
                </a:solidFill>
              </a:defRPr>
            </a:lvl6pPr>
            <a:lvl7pPr marL="3200400" lvl="6" indent="-330200" algn="l">
              <a:lnSpc>
                <a:spcPct val="115000"/>
              </a:lnSpc>
              <a:spcBef>
                <a:spcPts val="1600"/>
              </a:spcBef>
              <a:spcAft>
                <a:spcPts val="0"/>
              </a:spcAft>
              <a:buClr>
                <a:srgbClr val="616161"/>
              </a:buClr>
              <a:buSzPts val="1600"/>
              <a:buChar char="●"/>
              <a:defRPr sz="1600">
                <a:solidFill>
                  <a:srgbClr val="616161"/>
                </a:solidFill>
              </a:defRPr>
            </a:lvl7pPr>
            <a:lvl8pPr marL="3657600" lvl="7" indent="-330200" algn="l">
              <a:lnSpc>
                <a:spcPct val="115000"/>
              </a:lnSpc>
              <a:spcBef>
                <a:spcPts val="1600"/>
              </a:spcBef>
              <a:spcAft>
                <a:spcPts val="0"/>
              </a:spcAft>
              <a:buClr>
                <a:srgbClr val="616161"/>
              </a:buClr>
              <a:buSzPts val="1600"/>
              <a:buChar char="○"/>
              <a:defRPr sz="1600">
                <a:solidFill>
                  <a:srgbClr val="616161"/>
                </a:solidFill>
              </a:defRPr>
            </a:lvl8pPr>
            <a:lvl9pPr marL="4114800" lvl="8" indent="-330200" algn="l">
              <a:lnSpc>
                <a:spcPct val="115000"/>
              </a:lnSpc>
              <a:spcBef>
                <a:spcPts val="1600"/>
              </a:spcBef>
              <a:spcAft>
                <a:spcPts val="1600"/>
              </a:spcAft>
              <a:buClr>
                <a:srgbClr val="616161"/>
              </a:buClr>
              <a:buSzPts val="1600"/>
              <a:buChar char="■"/>
              <a:defRPr sz="1600">
                <a:solidFill>
                  <a:srgbClr val="616161"/>
                </a:solidFill>
              </a:defRPr>
            </a:lvl9pPr>
          </a:lstStyle>
          <a:p>
            <a:endParaRPr/>
          </a:p>
        </p:txBody>
      </p:sp>
      <p:sp>
        <p:nvSpPr>
          <p:cNvPr id="243" name="Google Shape;243;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40"/>
          <p:cNvSpPr txBox="1">
            <a:spLocks noGrp="1"/>
          </p:cNvSpPr>
          <p:nvPr>
            <p:ph type="ctrTitle"/>
          </p:nvPr>
        </p:nvSpPr>
        <p:spPr>
          <a:xfrm>
            <a:off x="4716379" y="655288"/>
            <a:ext cx="4279984" cy="4158486"/>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en-US" dirty="0"/>
              <a:t>Seattle</a:t>
            </a:r>
            <a:r>
              <a:rPr lang="en" dirty="0"/>
              <a:t> IV 202</a:t>
            </a:r>
            <a:r>
              <a:rPr lang="en-US" dirty="0"/>
              <a:t>3</a:t>
            </a:r>
            <a:endParaRPr dirty="0"/>
          </a:p>
          <a:p>
            <a:pPr marL="0" lvl="0" indent="0" algn="l" rtl="0">
              <a:spcBef>
                <a:spcPts val="0"/>
              </a:spcBef>
              <a:spcAft>
                <a:spcPts val="0"/>
              </a:spcAft>
              <a:buNone/>
            </a:pPr>
            <a:r>
              <a:rPr lang="en-US" sz="2800" dirty="0"/>
              <a:t>Judging In Person</a:t>
            </a:r>
            <a:br>
              <a:rPr lang="en-US" sz="2800" dirty="0"/>
            </a:br>
            <a:r>
              <a:rPr lang="en-US" sz="2800" dirty="0"/>
              <a:t>Sat Sun YODL Format</a:t>
            </a:r>
            <a:br>
              <a:rPr lang="en" dirty="0"/>
            </a:br>
            <a:br>
              <a:rPr lang="en" dirty="0"/>
            </a:br>
            <a:r>
              <a:rPr lang="en" dirty="0"/>
              <a:t>Jim Hanson</a:t>
            </a:r>
            <a:br>
              <a:rPr lang="en" dirty="0"/>
            </a:br>
            <a:r>
              <a:rPr lang="en" sz="2400" dirty="0"/>
              <a:t>with tha</a:t>
            </a:r>
            <a:r>
              <a:rPr lang="en-US" sz="2400" dirty="0" err="1"/>
              <a:t>nks</a:t>
            </a:r>
            <a:r>
              <a:rPr lang="en-US" sz="2400" dirty="0"/>
              <a:t> to </a:t>
            </a:r>
            <a:br>
              <a:rPr lang="en-US" sz="2400" dirty="0"/>
            </a:br>
            <a:r>
              <a:rPr lang="en-US" sz="2400" dirty="0"/>
              <a:t>Parker Davidson, SU</a:t>
            </a:r>
            <a:br>
              <a:rPr lang="en-US" sz="2400" dirty="0"/>
            </a:br>
            <a:r>
              <a:rPr lang="en-US" sz="2400" dirty="0"/>
              <a:t>Aine Foran, SU</a:t>
            </a:r>
            <a:br>
              <a:rPr lang="en-US" sz="2400" dirty="0"/>
            </a:br>
            <a:r>
              <a:rPr lang="en" sz="2400" dirty="0"/>
              <a:t>Noah McDonald, UBC</a:t>
            </a:r>
            <a:endParaRPr dirty="0"/>
          </a:p>
        </p:txBody>
      </p:sp>
      <p:sp>
        <p:nvSpPr>
          <p:cNvPr id="344" name="Google Shape;344;p4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600" dirty="0"/>
          </a:p>
          <a:p>
            <a:pPr marL="0" lvl="0" indent="0" algn="l" rtl="0">
              <a:spcBef>
                <a:spcPts val="0"/>
              </a:spcBef>
              <a:spcAft>
                <a:spcPts val="0"/>
              </a:spcAft>
              <a:buNone/>
            </a:pP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Be a supportive, listening judge.</a:t>
            </a:r>
            <a:endParaRPr sz="3200" dirty="0"/>
          </a:p>
        </p:txBody>
      </p:sp>
      <p:sp>
        <p:nvSpPr>
          <p:cNvPr id="367" name="Google Shape;367;p44"/>
          <p:cNvSpPr txBox="1">
            <a:spLocks noGrp="1"/>
          </p:cNvSpPr>
          <p:nvPr>
            <p:ph type="body" idx="1"/>
          </p:nvPr>
        </p:nvSpPr>
        <p:spPr>
          <a:xfrm>
            <a:off x="4691063" y="490600"/>
            <a:ext cx="4091337" cy="4588500"/>
          </a:xfrm>
          <a:prstGeom prst="rect">
            <a:avLst/>
          </a:prstGeom>
        </p:spPr>
        <p:txBody>
          <a:bodyPr spcFirstLastPara="1" wrap="square" lIns="91425" tIns="91425" rIns="91425" bIns="91425" anchor="ctr" anchorCtr="0">
            <a:noAutofit/>
          </a:bodyPr>
          <a:lstStyle/>
          <a:p>
            <a:pPr marL="342900" indent="-342900"/>
            <a:r>
              <a:rPr lang="en-US" sz="2400" b="1" dirty="0"/>
              <a:t>Take notes</a:t>
            </a:r>
          </a:p>
          <a:p>
            <a:pPr marL="342900" indent="-342900"/>
            <a:r>
              <a:rPr lang="en-US" sz="2400" b="1" dirty="0"/>
              <a:t>Listen thoughtfully</a:t>
            </a:r>
          </a:p>
          <a:p>
            <a:pPr marL="342900" indent="-342900"/>
            <a:r>
              <a:rPr lang="en-US" sz="2400" b="1" dirty="0"/>
              <a:t>Show support for each debater.</a:t>
            </a:r>
            <a:endParaRPr sz="2400" b="1" dirty="0"/>
          </a:p>
        </p:txBody>
      </p:sp>
    </p:spTree>
    <p:extLst>
      <p:ext uri="{BB962C8B-B14F-4D97-AF65-F5344CB8AC3E}">
        <p14:creationId xmlns:p14="http://schemas.microsoft.com/office/powerpoint/2010/main" val="3310278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Two Things about your Debate</a:t>
            </a:r>
            <a:endParaRPr sz="3200" dirty="0"/>
          </a:p>
        </p:txBody>
      </p:sp>
      <p:sp>
        <p:nvSpPr>
          <p:cNvPr id="367" name="Google Shape;367;p44"/>
          <p:cNvSpPr txBox="1">
            <a:spLocks noGrp="1"/>
          </p:cNvSpPr>
          <p:nvPr>
            <p:ph type="body" idx="1"/>
          </p:nvPr>
        </p:nvSpPr>
        <p:spPr>
          <a:xfrm>
            <a:off x="4691063" y="490600"/>
            <a:ext cx="4091337" cy="4588500"/>
          </a:xfrm>
          <a:prstGeom prst="rect">
            <a:avLst/>
          </a:prstGeom>
        </p:spPr>
        <p:txBody>
          <a:bodyPr spcFirstLastPara="1" wrap="square" lIns="91425" tIns="91425" rIns="91425" bIns="91425" anchor="ctr" anchorCtr="0">
            <a:noAutofit/>
          </a:bodyPr>
          <a:lstStyle/>
          <a:p>
            <a:pPr marL="342900" indent="-342900"/>
            <a:r>
              <a:rPr lang="en-US" sz="2400" b="1" dirty="0"/>
              <a:t>Topic Information Slides</a:t>
            </a:r>
          </a:p>
          <a:p>
            <a:pPr marL="342900" indent="-342900"/>
            <a:r>
              <a:rPr lang="en-US" sz="2400" b="1" dirty="0"/>
              <a:t>Points of Information</a:t>
            </a:r>
            <a:endParaRPr sz="2400" b="1" dirty="0"/>
          </a:p>
        </p:txBody>
      </p:sp>
    </p:spTree>
    <p:extLst>
      <p:ext uri="{BB962C8B-B14F-4D97-AF65-F5344CB8AC3E}">
        <p14:creationId xmlns:p14="http://schemas.microsoft.com/office/powerpoint/2010/main" val="390217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05753" y="756163"/>
            <a:ext cx="8520600" cy="9997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verage"/>
                <a:ea typeface="Average"/>
                <a:cs typeface="Average"/>
                <a:sym typeface="Average"/>
              </a:rPr>
              <a:t>When Topics get announced, they sometimes</a:t>
            </a:r>
            <a:br>
              <a:rPr lang="en" dirty="0">
                <a:latin typeface="Average"/>
                <a:ea typeface="Average"/>
                <a:cs typeface="Average"/>
                <a:sym typeface="Average"/>
              </a:rPr>
            </a:br>
            <a:r>
              <a:rPr lang="en" dirty="0">
                <a:latin typeface="Average"/>
                <a:ea typeface="Average"/>
                <a:cs typeface="Average"/>
                <a:sym typeface="Average"/>
              </a:rPr>
              <a:t>have an accompanying Info Slide</a:t>
            </a:r>
            <a:endParaRPr dirty="0">
              <a:latin typeface="Average"/>
              <a:ea typeface="Average"/>
              <a:cs typeface="Average"/>
              <a:sym typeface="Average"/>
            </a:endParaRPr>
          </a:p>
        </p:txBody>
      </p:sp>
      <p:sp>
        <p:nvSpPr>
          <p:cNvPr id="73" name="Google Shape;73;p16"/>
          <p:cNvSpPr txBox="1">
            <a:spLocks noGrp="1"/>
          </p:cNvSpPr>
          <p:nvPr>
            <p:ph type="body" idx="1"/>
          </p:nvPr>
        </p:nvSpPr>
        <p:spPr>
          <a:xfrm>
            <a:off x="311700" y="1886057"/>
            <a:ext cx="8520600" cy="2813003"/>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verage"/>
              <a:buChar char="●"/>
            </a:pPr>
            <a:r>
              <a:rPr lang="en-US" sz="2400" b="1" dirty="0">
                <a:solidFill>
                  <a:schemeClr val="tx1"/>
                </a:solidFill>
                <a:latin typeface="Average"/>
                <a:ea typeface="Average"/>
                <a:cs typeface="Average"/>
                <a:sym typeface="Average"/>
              </a:rPr>
              <a:t>INFO SLIDES help provide information and context for topics.</a:t>
            </a:r>
          </a:p>
          <a:p>
            <a:pPr marL="457200" lvl="0" indent="-342900" algn="l" rtl="0">
              <a:spcBef>
                <a:spcPts val="0"/>
              </a:spcBef>
              <a:spcAft>
                <a:spcPts val="0"/>
              </a:spcAft>
              <a:buSzPts val="1800"/>
              <a:buFont typeface="Average"/>
              <a:buChar char="●"/>
            </a:pPr>
            <a:r>
              <a:rPr lang="en-US" sz="2400" b="1" dirty="0">
                <a:solidFill>
                  <a:schemeClr val="tx1"/>
                </a:solidFill>
                <a:latin typeface="Average"/>
                <a:ea typeface="Average"/>
                <a:cs typeface="Average"/>
                <a:sym typeface="Average"/>
              </a:rPr>
              <a:t>INFO SLIDES do not preclude additional information that debaters may provide in a debate.</a:t>
            </a:r>
            <a:endParaRPr sz="2400" b="1" dirty="0">
              <a:solidFill>
                <a:schemeClr val="tx1"/>
              </a:solidFill>
              <a:latin typeface="Average"/>
              <a:ea typeface="Average"/>
              <a:cs typeface="Average"/>
              <a:sym typeface="Average"/>
            </a:endParaRPr>
          </a:p>
          <a:p>
            <a:pPr marL="457200" lvl="0" indent="-342900" algn="l" rtl="0">
              <a:spcBef>
                <a:spcPts val="0"/>
              </a:spcBef>
              <a:spcAft>
                <a:spcPts val="0"/>
              </a:spcAft>
              <a:buSzPts val="1800"/>
              <a:buFont typeface="Average"/>
              <a:buChar char="●"/>
            </a:pPr>
            <a:r>
              <a:rPr lang="en-US" sz="2400" b="1" dirty="0">
                <a:solidFill>
                  <a:schemeClr val="tx1"/>
                </a:solidFill>
                <a:latin typeface="Average"/>
                <a:ea typeface="Average"/>
                <a:cs typeface="Average"/>
                <a:sym typeface="Average"/>
              </a:rPr>
              <a:t>INFO SLIDES are not </a:t>
            </a:r>
            <a:r>
              <a:rPr lang="en" sz="2400" b="1" dirty="0">
                <a:solidFill>
                  <a:schemeClr val="tx1"/>
                </a:solidFill>
                <a:latin typeface="Average"/>
                <a:ea typeface="Average"/>
                <a:cs typeface="Average"/>
                <a:sym typeface="Average"/>
              </a:rPr>
              <a:t>argument slide</a:t>
            </a:r>
            <a:r>
              <a:rPr lang="en-US" sz="2400" b="1" dirty="0">
                <a:solidFill>
                  <a:schemeClr val="tx1"/>
                </a:solidFill>
                <a:latin typeface="Average"/>
                <a:ea typeface="Average"/>
                <a:cs typeface="Average"/>
                <a:sym typeface="Average"/>
              </a:rPr>
              <a:t>s; they explain the situation in which you debate the motion</a:t>
            </a:r>
            <a:r>
              <a:rPr lang="en" sz="2400" b="1" dirty="0">
                <a:solidFill>
                  <a:schemeClr val="tx1"/>
                </a:solidFill>
                <a:latin typeface="Average"/>
                <a:ea typeface="Average"/>
                <a:cs typeface="Average"/>
                <a:sym typeface="Average"/>
              </a:rPr>
              <a:t>. </a:t>
            </a:r>
          </a:p>
        </p:txBody>
      </p:sp>
    </p:spTree>
    <p:extLst>
      <p:ext uri="{BB962C8B-B14F-4D97-AF65-F5344CB8AC3E}">
        <p14:creationId xmlns:p14="http://schemas.microsoft.com/office/powerpoint/2010/main" val="126700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927298" y="68439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verage"/>
                <a:ea typeface="Average"/>
                <a:cs typeface="Average"/>
                <a:sym typeface="Average"/>
              </a:rPr>
              <a:t>A Few Things on POIs</a:t>
            </a:r>
            <a:endParaRPr dirty="0">
              <a:latin typeface="Average"/>
              <a:ea typeface="Average"/>
              <a:cs typeface="Average"/>
              <a:sym typeface="Average"/>
            </a:endParaRPr>
          </a:p>
        </p:txBody>
      </p:sp>
      <p:sp>
        <p:nvSpPr>
          <p:cNvPr id="79" name="Google Shape;79;p17"/>
          <p:cNvSpPr txBox="1">
            <a:spLocks noGrp="1"/>
          </p:cNvSpPr>
          <p:nvPr>
            <p:ph type="body" idx="1"/>
          </p:nvPr>
        </p:nvSpPr>
        <p:spPr>
          <a:xfrm>
            <a:off x="311700" y="1257098"/>
            <a:ext cx="8520600" cy="362084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verage"/>
              <a:buChar char="●"/>
            </a:pPr>
            <a:r>
              <a:rPr lang="en" sz="2000" dirty="0">
                <a:solidFill>
                  <a:schemeClr val="tx1"/>
                </a:solidFill>
                <a:latin typeface="Average"/>
                <a:ea typeface="Average"/>
                <a:cs typeface="Average"/>
                <a:sym typeface="Average"/>
              </a:rPr>
              <a:t>Debaters have 15 seconds to ask a question during unprotected time. </a:t>
            </a:r>
            <a:r>
              <a:rPr lang="en-US" sz="2000" dirty="0">
                <a:solidFill>
                  <a:schemeClr val="tx1"/>
                </a:solidFill>
                <a:latin typeface="Average"/>
                <a:ea typeface="Average"/>
                <a:cs typeface="Average"/>
                <a:sym typeface="Average"/>
              </a:rPr>
              <a:t>Speakers can and should interrupt at 15 seconds.</a:t>
            </a:r>
            <a:endParaRPr sz="2000" dirty="0">
              <a:solidFill>
                <a:schemeClr val="tx1"/>
              </a:solidFill>
              <a:latin typeface="Average"/>
              <a:ea typeface="Average"/>
              <a:cs typeface="Average"/>
              <a:sym typeface="Average"/>
            </a:endParaRPr>
          </a:p>
          <a:p>
            <a:pPr marL="457200" lvl="0" indent="-342900" algn="l" rtl="0">
              <a:spcBef>
                <a:spcPts val="0"/>
              </a:spcBef>
              <a:spcAft>
                <a:spcPts val="0"/>
              </a:spcAft>
              <a:buSzPts val="1800"/>
              <a:buFont typeface="Average"/>
              <a:buChar char="●"/>
            </a:pPr>
            <a:r>
              <a:rPr lang="en" sz="2000" dirty="0">
                <a:solidFill>
                  <a:schemeClr val="tx1"/>
                </a:solidFill>
                <a:latin typeface="Average"/>
                <a:ea typeface="Average"/>
                <a:cs typeface="Average"/>
                <a:sym typeface="Average"/>
              </a:rPr>
              <a:t>Each Speakers should take 1 or 2 POIs.</a:t>
            </a:r>
            <a:endParaRPr sz="2000" dirty="0">
              <a:solidFill>
                <a:schemeClr val="tx1"/>
              </a:solidFill>
              <a:latin typeface="Average"/>
              <a:ea typeface="Average"/>
              <a:cs typeface="Average"/>
              <a:sym typeface="Average"/>
            </a:endParaRPr>
          </a:p>
          <a:p>
            <a:pPr marL="457200" lvl="0" indent="-342900" algn="l" rtl="0">
              <a:spcBef>
                <a:spcPts val="0"/>
              </a:spcBef>
              <a:spcAft>
                <a:spcPts val="0"/>
              </a:spcAft>
              <a:buSzPts val="1800"/>
              <a:buFont typeface="Average"/>
              <a:buChar char="●"/>
            </a:pPr>
            <a:r>
              <a:rPr lang="en" sz="2000" dirty="0">
                <a:solidFill>
                  <a:schemeClr val="tx1"/>
                </a:solidFill>
                <a:latin typeface="Average"/>
                <a:ea typeface="Average"/>
                <a:cs typeface="Average"/>
                <a:sym typeface="Average"/>
              </a:rPr>
              <a:t>Judges should take note of who is seeking POIs and which team’s POI’s are being taken.</a:t>
            </a:r>
          </a:p>
          <a:p>
            <a:pPr lvl="1" indent="-342900">
              <a:spcBef>
                <a:spcPts val="0"/>
              </a:spcBef>
              <a:buSzPts val="1800"/>
              <a:buFont typeface="Average"/>
              <a:buChar char="●"/>
            </a:pPr>
            <a:r>
              <a:rPr lang="en" sz="1800" dirty="0">
                <a:solidFill>
                  <a:schemeClr val="tx1"/>
                </a:solidFill>
                <a:latin typeface="Average"/>
                <a:ea typeface="Average"/>
                <a:cs typeface="Average"/>
                <a:sym typeface="Average"/>
              </a:rPr>
              <a:t>Example: If OG has requested a POI 4 times and CO doesn’t take them but takes CG the first and only time they stand up, that is likely indicative of CO being unwilling to engage with OG. </a:t>
            </a:r>
            <a:endParaRPr sz="1800" dirty="0">
              <a:solidFill>
                <a:schemeClr val="tx1"/>
              </a:solidFill>
              <a:latin typeface="Average"/>
              <a:ea typeface="Average"/>
              <a:cs typeface="Average"/>
              <a:sym typeface="Average"/>
            </a:endParaRPr>
          </a:p>
          <a:p>
            <a:pPr marL="457200" lvl="0" indent="-342900" algn="l" rtl="0">
              <a:spcBef>
                <a:spcPts val="0"/>
              </a:spcBef>
              <a:spcAft>
                <a:spcPts val="0"/>
              </a:spcAft>
              <a:buSzPts val="1800"/>
              <a:buFont typeface="Average"/>
              <a:buChar char="●"/>
            </a:pPr>
            <a:r>
              <a:rPr lang="en" sz="2000" dirty="0">
                <a:solidFill>
                  <a:schemeClr val="tx1"/>
                </a:solidFill>
                <a:latin typeface="Average"/>
                <a:ea typeface="Average"/>
                <a:cs typeface="Average"/>
                <a:sym typeface="Average"/>
              </a:rPr>
              <a:t>D</a:t>
            </a:r>
            <a:r>
              <a:rPr lang="en-US" sz="2000" dirty="0">
                <a:solidFill>
                  <a:schemeClr val="tx1"/>
                </a:solidFill>
                <a:latin typeface="Average"/>
                <a:ea typeface="Average"/>
                <a:cs typeface="Average"/>
                <a:sym typeface="Average"/>
              </a:rPr>
              <a:t>e</a:t>
            </a:r>
            <a:r>
              <a:rPr lang="en" sz="2000" dirty="0">
                <a:solidFill>
                  <a:schemeClr val="tx1"/>
                </a:solidFill>
                <a:latin typeface="Average"/>
                <a:ea typeface="Average"/>
                <a:cs typeface="Average"/>
                <a:sym typeface="Average"/>
              </a:rPr>
              <a:t>baters who are waved down </a:t>
            </a:r>
            <a:r>
              <a:rPr lang="en-US" sz="2000" dirty="0">
                <a:solidFill>
                  <a:schemeClr val="tx1"/>
                </a:solidFill>
                <a:latin typeface="Average"/>
                <a:ea typeface="Average"/>
                <a:cs typeface="Average"/>
                <a:sym typeface="Average"/>
              </a:rPr>
              <a:t>from asking a POI</a:t>
            </a:r>
            <a:r>
              <a:rPr lang="en" sz="2000" dirty="0">
                <a:solidFill>
                  <a:schemeClr val="tx1"/>
                </a:solidFill>
                <a:latin typeface="Average"/>
                <a:ea typeface="Average"/>
                <a:cs typeface="Average"/>
                <a:sym typeface="Average"/>
              </a:rPr>
              <a:t>, along with the rest of the bench need to wait 15 seconds before requesting another POI.</a:t>
            </a:r>
            <a:endParaRPr sz="2000" dirty="0">
              <a:solidFill>
                <a:schemeClr val="tx1"/>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ctrTitle"/>
          </p:nvPr>
        </p:nvSpPr>
        <p:spPr>
          <a:xfrm>
            <a:off x="436824" y="901200"/>
            <a:ext cx="5122503" cy="334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Step 2: </a:t>
            </a:r>
            <a:endParaRPr dirty="0"/>
          </a:p>
          <a:p>
            <a:pPr marL="0" lvl="0" indent="0" algn="l" rtl="0">
              <a:spcBef>
                <a:spcPts val="0"/>
              </a:spcBef>
              <a:spcAft>
                <a:spcPts val="0"/>
              </a:spcAft>
              <a:buNone/>
            </a:pPr>
            <a:br>
              <a:rPr lang="en-US" dirty="0"/>
            </a:br>
            <a:r>
              <a:rPr lang="en-US" dirty="0"/>
              <a:t>Debate Concludes</a:t>
            </a:r>
            <a:br>
              <a:rPr lang="en-US" dirty="0"/>
            </a:br>
            <a:br>
              <a:rPr lang="en-US" dirty="0"/>
            </a:br>
            <a:r>
              <a:rPr lang="en-US" sz="3200" dirty="0"/>
              <a:t>Judges rank and score speakers to themselves</a:t>
            </a:r>
            <a:endParaRPr dirty="0"/>
          </a:p>
        </p:txBody>
      </p:sp>
    </p:spTree>
    <p:extLst>
      <p:ext uri="{BB962C8B-B14F-4D97-AF65-F5344CB8AC3E}">
        <p14:creationId xmlns:p14="http://schemas.microsoft.com/office/powerpoint/2010/main" val="402819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195594" y="1366425"/>
            <a:ext cx="7980218" cy="3171345"/>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dirty="0"/>
              <a:t>As a Judge</a:t>
            </a:r>
            <a:br>
              <a:rPr lang="en" dirty="0"/>
            </a:br>
            <a:br>
              <a:rPr lang="en" dirty="0"/>
            </a:br>
            <a:r>
              <a:rPr lang="en" dirty="0"/>
              <a:t>--</a:t>
            </a:r>
            <a:r>
              <a:rPr lang="en" sz="2800" b="1" dirty="0">
                <a:solidFill>
                  <a:schemeClr val="tx2"/>
                </a:solidFill>
              </a:rPr>
              <a:t>Consider yourself an average, intelligent person</a:t>
            </a:r>
            <a:br>
              <a:rPr lang="en" sz="2800" b="1" dirty="0">
                <a:solidFill>
                  <a:schemeClr val="tx2"/>
                </a:solidFill>
              </a:rPr>
            </a:br>
            <a:br>
              <a:rPr lang="en" sz="2800" b="1" dirty="0">
                <a:solidFill>
                  <a:schemeClr val="tx2"/>
                </a:solidFill>
              </a:rPr>
            </a:br>
            <a:r>
              <a:rPr lang="en" sz="2800" b="1" dirty="0">
                <a:solidFill>
                  <a:schemeClr val="tx2"/>
                </a:solidFill>
              </a:rPr>
              <a:t>--</a:t>
            </a:r>
            <a:r>
              <a:rPr lang="en" sz="2800" dirty="0">
                <a:solidFill>
                  <a:schemeClr val="tx2"/>
                </a:solidFill>
              </a:rPr>
              <a:t>Without specialized knowledge but also not unaware.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195594" y="1366426"/>
            <a:ext cx="242536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 Judge . . . </a:t>
            </a:r>
            <a:endParaRPr dirty="0"/>
          </a:p>
        </p:txBody>
      </p:sp>
      <p:sp>
        <p:nvSpPr>
          <p:cNvPr id="71" name="Google Shape;71;p14"/>
          <p:cNvSpPr txBox="1">
            <a:spLocks noGrp="1"/>
          </p:cNvSpPr>
          <p:nvPr>
            <p:ph type="body" idx="1"/>
          </p:nvPr>
        </p:nvSpPr>
        <p:spPr>
          <a:xfrm>
            <a:off x="2684523" y="813875"/>
            <a:ext cx="6126968" cy="4098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sz="2400" b="1" dirty="0">
                <a:solidFill>
                  <a:schemeClr val="tx2"/>
                </a:solidFill>
              </a:rPr>
              <a:t>Be Open Minded</a:t>
            </a:r>
          </a:p>
          <a:p>
            <a:pPr marL="457200" lvl="0" indent="-330200" algn="l" rtl="0">
              <a:spcBef>
                <a:spcPts val="0"/>
              </a:spcBef>
              <a:spcAft>
                <a:spcPts val="0"/>
              </a:spcAft>
              <a:buSzPts val="1600"/>
              <a:buChar char="●"/>
            </a:pPr>
            <a:r>
              <a:rPr lang="en-US" sz="2400" b="1" dirty="0">
                <a:solidFill>
                  <a:schemeClr val="tx2"/>
                </a:solidFill>
              </a:rPr>
              <a:t>Assess arguments as the _debaters_ made and refuted them</a:t>
            </a:r>
          </a:p>
          <a:p>
            <a:pPr marL="457200" lvl="0" indent="-330200" algn="l" rtl="0">
              <a:spcBef>
                <a:spcPts val="0"/>
              </a:spcBef>
              <a:spcAft>
                <a:spcPts val="0"/>
              </a:spcAft>
              <a:buSzPts val="1600"/>
              <a:buChar char="●"/>
            </a:pPr>
            <a:r>
              <a:rPr lang="en-US" sz="2400" b="1" dirty="0">
                <a:solidFill>
                  <a:schemeClr val="tx2"/>
                </a:solidFill>
              </a:rPr>
              <a:t>Judges do NOT refute arguments—that is the debaters’ job</a:t>
            </a:r>
          </a:p>
          <a:p>
            <a:pPr marL="457200" lvl="0" indent="-330200" algn="l" rtl="0">
              <a:spcBef>
                <a:spcPts val="0"/>
              </a:spcBef>
              <a:spcAft>
                <a:spcPts val="0"/>
              </a:spcAft>
              <a:buSzPts val="1600"/>
              <a:buChar char="●"/>
            </a:pPr>
            <a:r>
              <a:rPr lang="en-US" sz="2400" b="1" dirty="0">
                <a:solidFill>
                  <a:schemeClr val="tx2"/>
                </a:solidFill>
              </a:rPr>
              <a:t>Judge should be</a:t>
            </a:r>
            <a:r>
              <a:rPr lang="en" sz="2400" b="1" dirty="0">
                <a:solidFill>
                  <a:schemeClr val="tx2"/>
                </a:solidFill>
              </a:rPr>
              <a:t> willing to be persuaded</a:t>
            </a:r>
            <a:endParaRPr sz="2400" b="1" dirty="0">
              <a:solidFill>
                <a:schemeClr val="tx2"/>
              </a:solidFill>
            </a:endParaRPr>
          </a:p>
          <a:p>
            <a:pPr marL="457200" lvl="0" indent="-330200" algn="l" rtl="0">
              <a:spcBef>
                <a:spcPts val="0"/>
              </a:spcBef>
              <a:spcAft>
                <a:spcPts val="0"/>
              </a:spcAft>
              <a:buSzPts val="1600"/>
              <a:buChar char="●"/>
            </a:pPr>
            <a:r>
              <a:rPr lang="en-US" sz="2400" b="1" dirty="0">
                <a:solidFill>
                  <a:schemeClr val="tx2"/>
                </a:solidFill>
              </a:rPr>
              <a:t>Should follow BP Rules</a:t>
            </a:r>
          </a:p>
          <a:p>
            <a:pPr marL="457200" lvl="0" indent="-330200" algn="l" rtl="0">
              <a:spcBef>
                <a:spcPts val="0"/>
              </a:spcBef>
              <a:spcAft>
                <a:spcPts val="0"/>
              </a:spcAft>
              <a:buSzPts val="1600"/>
              <a:buChar char="●"/>
            </a:pPr>
            <a:r>
              <a:rPr lang="en-US" sz="2400" b="1" dirty="0">
                <a:solidFill>
                  <a:schemeClr val="tx2"/>
                </a:solidFill>
              </a:rPr>
              <a:t>and Common Sense.</a:t>
            </a:r>
            <a:endParaRPr sz="2400" b="1" dirty="0">
              <a:solidFill>
                <a:schemeClr val="tx2"/>
              </a:solidFill>
            </a:endParaRPr>
          </a:p>
        </p:txBody>
      </p:sp>
    </p:spTree>
    <p:extLst>
      <p:ext uri="{BB962C8B-B14F-4D97-AF65-F5344CB8AC3E}">
        <p14:creationId xmlns:p14="http://schemas.microsoft.com/office/powerpoint/2010/main" val="421788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1638095"/>
            <a:ext cx="1864254" cy="13717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NOT to judge</a:t>
            </a:r>
            <a:endParaRPr dirty="0"/>
          </a:p>
        </p:txBody>
      </p:sp>
      <p:sp>
        <p:nvSpPr>
          <p:cNvPr id="77" name="Google Shape;77;p15"/>
          <p:cNvSpPr txBox="1">
            <a:spLocks noGrp="1"/>
          </p:cNvSpPr>
          <p:nvPr>
            <p:ph type="body" idx="1"/>
          </p:nvPr>
        </p:nvSpPr>
        <p:spPr>
          <a:xfrm>
            <a:off x="2175979" y="901892"/>
            <a:ext cx="6561749" cy="409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2000" b="1" dirty="0">
                <a:solidFill>
                  <a:schemeClr val="tx2"/>
                </a:solidFill>
              </a:rPr>
              <a:t>DO NOT: Count the number of arguments and use that as a basis to determine a winner</a:t>
            </a:r>
          </a:p>
          <a:p>
            <a:pPr marL="457200" lvl="0" indent="-311150" algn="l" rtl="0">
              <a:spcBef>
                <a:spcPts val="0"/>
              </a:spcBef>
              <a:spcAft>
                <a:spcPts val="0"/>
              </a:spcAft>
              <a:buSzPts val="1300"/>
              <a:buChar char="●"/>
            </a:pPr>
            <a:endParaRPr sz="2000" b="1" dirty="0">
              <a:solidFill>
                <a:schemeClr val="tx2"/>
              </a:solidFill>
            </a:endParaRPr>
          </a:p>
          <a:p>
            <a:pPr marL="457200" lvl="0" indent="-311150" algn="l" rtl="0">
              <a:spcBef>
                <a:spcPts val="0"/>
              </a:spcBef>
              <a:spcAft>
                <a:spcPts val="0"/>
              </a:spcAft>
              <a:buSzPts val="1300"/>
              <a:buChar char="●"/>
            </a:pPr>
            <a:r>
              <a:rPr lang="en" sz="2000" b="1" dirty="0">
                <a:solidFill>
                  <a:schemeClr val="tx2"/>
                </a:solidFill>
              </a:rPr>
              <a:t>DO NOT: Rank based on style, speaking—your ranking should be based on the teams that presented the most well mechanized and impacted arguments.</a:t>
            </a:r>
            <a:endParaRPr sz="2000" b="1"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1638095"/>
            <a:ext cx="1864254" cy="13717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NOT to judge</a:t>
            </a:r>
            <a:endParaRPr dirty="0"/>
          </a:p>
        </p:txBody>
      </p:sp>
      <p:sp>
        <p:nvSpPr>
          <p:cNvPr id="77" name="Google Shape;77;p15"/>
          <p:cNvSpPr txBox="1">
            <a:spLocks noGrp="1"/>
          </p:cNvSpPr>
          <p:nvPr>
            <p:ph type="body" idx="1"/>
          </p:nvPr>
        </p:nvSpPr>
        <p:spPr>
          <a:xfrm>
            <a:off x="2206918" y="647509"/>
            <a:ext cx="6561749" cy="4337001"/>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2000" b="1" dirty="0">
                <a:solidFill>
                  <a:schemeClr val="tx2"/>
                </a:solidFill>
              </a:rPr>
              <a:t>DO NOT: Insert your specific knowledge into assessing an argument</a:t>
            </a:r>
            <a:endParaRPr sz="2000" b="1" dirty="0">
              <a:solidFill>
                <a:schemeClr val="tx2"/>
              </a:solidFill>
            </a:endParaRPr>
          </a:p>
          <a:p>
            <a:pPr marL="914400" lvl="1" indent="-298450" algn="l" rtl="0">
              <a:spcBef>
                <a:spcPts val="0"/>
              </a:spcBef>
              <a:spcAft>
                <a:spcPts val="0"/>
              </a:spcAft>
              <a:buSzPts val="1100"/>
              <a:buChar char="○"/>
            </a:pPr>
            <a:r>
              <a:rPr lang="en" sz="2000" b="1" dirty="0">
                <a:solidFill>
                  <a:schemeClr val="tx2"/>
                </a:solidFill>
              </a:rPr>
              <a:t>If a team makes a statement you know is factually wrong, but no other team challenges it, you cannot use the fact that you know it is factually wrong to adjudicate the debate.</a:t>
            </a:r>
          </a:p>
          <a:p>
            <a:pPr marL="914400" lvl="1" indent="-298450" algn="l" rtl="0">
              <a:spcBef>
                <a:spcPts val="0"/>
              </a:spcBef>
              <a:spcAft>
                <a:spcPts val="0"/>
              </a:spcAft>
              <a:buSzPts val="1100"/>
              <a:buChar char="○"/>
            </a:pPr>
            <a:endParaRPr sz="2000" b="1" dirty="0">
              <a:solidFill>
                <a:schemeClr val="tx2"/>
              </a:solidFill>
            </a:endParaRPr>
          </a:p>
          <a:p>
            <a:pPr marL="457200" lvl="0" indent="-311150" algn="l" rtl="0">
              <a:spcBef>
                <a:spcPts val="0"/>
              </a:spcBef>
              <a:spcAft>
                <a:spcPts val="0"/>
              </a:spcAft>
              <a:buSzPts val="1300"/>
              <a:buChar char="●"/>
            </a:pPr>
            <a:r>
              <a:rPr lang="en" sz="2000" b="1" dirty="0">
                <a:solidFill>
                  <a:schemeClr val="tx2"/>
                </a:solidFill>
              </a:rPr>
              <a:t>However, if a team says something that goes against common sense, it’s fine to penalize them</a:t>
            </a:r>
            <a:endParaRPr sz="2000" b="1" dirty="0">
              <a:solidFill>
                <a:schemeClr val="tx2"/>
              </a:solidFill>
            </a:endParaRPr>
          </a:p>
          <a:p>
            <a:pPr marL="914400" lvl="1" indent="-298450" algn="l" rtl="0">
              <a:spcBef>
                <a:spcPts val="0"/>
              </a:spcBef>
              <a:spcAft>
                <a:spcPts val="0"/>
              </a:spcAft>
              <a:buSzPts val="1100"/>
              <a:buChar char="○"/>
            </a:pPr>
            <a:r>
              <a:rPr lang="en" sz="2000" b="1" dirty="0">
                <a:solidFill>
                  <a:schemeClr val="tx2"/>
                </a:solidFill>
              </a:rPr>
              <a:t>For example: ‘Joe Biden lost the election’, ‘North Korea is a functional democracy’, ‘China is a country in Africa.’ </a:t>
            </a:r>
            <a:endParaRPr sz="2000" b="1" dirty="0">
              <a:solidFill>
                <a:schemeClr val="tx2"/>
              </a:solidFill>
            </a:endParaRPr>
          </a:p>
        </p:txBody>
      </p:sp>
    </p:spTree>
    <p:extLst>
      <p:ext uri="{BB962C8B-B14F-4D97-AF65-F5344CB8AC3E}">
        <p14:creationId xmlns:p14="http://schemas.microsoft.com/office/powerpoint/2010/main" val="321324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Rank 1, 2, 3, 4</a:t>
            </a:r>
            <a:endParaRPr sz="3200" dirty="0">
              <a:solidFill>
                <a:schemeClr val="bg1"/>
              </a:solidFill>
            </a:endParaRPr>
          </a:p>
        </p:txBody>
      </p:sp>
      <p:sp>
        <p:nvSpPr>
          <p:cNvPr id="367" name="Google Shape;367;p44"/>
          <p:cNvSpPr txBox="1">
            <a:spLocks noGrp="1"/>
          </p:cNvSpPr>
          <p:nvPr>
            <p:ph type="body" idx="1"/>
          </p:nvPr>
        </p:nvSpPr>
        <p:spPr>
          <a:xfrm>
            <a:off x="4629213" y="81321"/>
            <a:ext cx="4356005" cy="4836212"/>
          </a:xfrm>
          <a:prstGeom prst="rect">
            <a:avLst/>
          </a:prstGeom>
        </p:spPr>
        <p:txBody>
          <a:bodyPr spcFirstLastPara="1" wrap="square" lIns="91425" tIns="91425" rIns="91425" bIns="91425" anchor="ctr" anchorCtr="0">
            <a:noAutofit/>
          </a:bodyPr>
          <a:lstStyle/>
          <a:p>
            <a:pPr>
              <a:spcBef>
                <a:spcPts val="1600"/>
              </a:spcBef>
            </a:pPr>
            <a:r>
              <a:rPr lang="en-US" sz="2400" b="1" dirty="0">
                <a:solidFill>
                  <a:schemeClr val="tx2"/>
                </a:solidFill>
              </a:rPr>
              <a:t>TEAM RANKINGS </a:t>
            </a:r>
            <a:br>
              <a:rPr lang="en-US" sz="2400" b="1" dirty="0">
                <a:solidFill>
                  <a:schemeClr val="tx2"/>
                </a:solidFill>
              </a:rPr>
            </a:br>
            <a:r>
              <a:rPr lang="en-US" sz="2400" b="1" dirty="0">
                <a:solidFill>
                  <a:schemeClr val="tx2"/>
                </a:solidFill>
              </a:rPr>
              <a:t>ARE 1, 2, 3, 4.</a:t>
            </a:r>
          </a:p>
          <a:p>
            <a:pPr>
              <a:spcBef>
                <a:spcPts val="1600"/>
              </a:spcBef>
            </a:pPr>
            <a:r>
              <a:rPr lang="en-US" sz="2400" b="1" dirty="0">
                <a:solidFill>
                  <a:schemeClr val="tx2"/>
                </a:solidFill>
              </a:rPr>
              <a:t>The team with the </a:t>
            </a:r>
            <a:br>
              <a:rPr lang="en-US" sz="2400" b="1" dirty="0">
                <a:solidFill>
                  <a:schemeClr val="tx2"/>
                </a:solidFill>
              </a:rPr>
            </a:br>
            <a:r>
              <a:rPr lang="en-US" sz="2400" b="1" u="sng" dirty="0">
                <a:solidFill>
                  <a:schemeClr val="tx2"/>
                </a:solidFill>
              </a:rPr>
              <a:t>*unique material that is</a:t>
            </a:r>
            <a:br>
              <a:rPr lang="en-US" sz="2400" b="1" u="sng" dirty="0">
                <a:solidFill>
                  <a:schemeClr val="tx2"/>
                </a:solidFill>
              </a:rPr>
            </a:br>
            <a:r>
              <a:rPr lang="en-US" sz="2400" b="1" u="sng" dirty="0">
                <a:solidFill>
                  <a:schemeClr val="tx2"/>
                </a:solidFill>
              </a:rPr>
              <a:t>*best mechanized </a:t>
            </a:r>
            <a:br>
              <a:rPr lang="en-US" sz="2400" b="1" u="sng" dirty="0">
                <a:solidFill>
                  <a:schemeClr val="tx2"/>
                </a:solidFill>
              </a:rPr>
            </a:br>
            <a:r>
              <a:rPr lang="en-US" sz="2400" b="1" u="sng" dirty="0">
                <a:solidFill>
                  <a:schemeClr val="tx2"/>
                </a:solidFill>
              </a:rPr>
              <a:t>*and most relevant </a:t>
            </a:r>
            <a:br>
              <a:rPr lang="en-US" sz="2400" b="1" dirty="0">
                <a:solidFill>
                  <a:schemeClr val="tx2"/>
                </a:solidFill>
              </a:rPr>
            </a:br>
            <a:r>
              <a:rPr lang="en-US" sz="2400" b="1" dirty="0">
                <a:solidFill>
                  <a:schemeClr val="tx2"/>
                </a:solidFill>
              </a:rPr>
              <a:t>should be ranked better with consideration for refutation, modeling in the PMC, and adherence to BP rules during a debate.</a:t>
            </a:r>
            <a:endParaRPr sz="2400" b="1" dirty="0">
              <a:solidFill>
                <a:schemeClr val="tx2"/>
              </a:solidFill>
            </a:endParaRPr>
          </a:p>
        </p:txBody>
      </p:sp>
    </p:spTree>
    <p:extLst>
      <p:ext uri="{BB962C8B-B14F-4D97-AF65-F5344CB8AC3E}">
        <p14:creationId xmlns:p14="http://schemas.microsoft.com/office/powerpoint/2010/main" val="109102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2"/>
          <p:cNvSpPr txBox="1">
            <a:spLocks noGrp="1"/>
          </p:cNvSpPr>
          <p:nvPr>
            <p:ph type="ctrTitle"/>
          </p:nvPr>
        </p:nvSpPr>
        <p:spPr>
          <a:xfrm>
            <a:off x="992424" y="2536400"/>
            <a:ext cx="3714211" cy="188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Judging at the Tournament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Unique Material Counts</a:t>
            </a:r>
            <a:endParaRPr sz="3200" dirty="0">
              <a:solidFill>
                <a:schemeClr val="bg1"/>
              </a:solidFill>
            </a:endParaRPr>
          </a:p>
        </p:txBody>
      </p:sp>
      <p:sp>
        <p:nvSpPr>
          <p:cNvPr id="367" name="Google Shape;367;p44"/>
          <p:cNvSpPr txBox="1">
            <a:spLocks noGrp="1"/>
          </p:cNvSpPr>
          <p:nvPr>
            <p:ph type="body" idx="1"/>
          </p:nvPr>
        </p:nvSpPr>
        <p:spPr>
          <a:xfrm>
            <a:off x="4219651" y="184775"/>
            <a:ext cx="4881710" cy="4600427"/>
          </a:xfrm>
          <a:prstGeom prst="rect">
            <a:avLst/>
          </a:prstGeom>
        </p:spPr>
        <p:txBody>
          <a:bodyPr spcFirstLastPara="1" wrap="square" lIns="91425" tIns="91425" rIns="91425" bIns="91425" anchor="ctr" anchorCtr="0">
            <a:noAutofit/>
          </a:bodyPr>
          <a:lstStyle/>
          <a:p>
            <a:pPr>
              <a:spcBef>
                <a:spcPts val="1600"/>
              </a:spcBef>
            </a:pPr>
            <a:r>
              <a:rPr lang="en" sz="2000" b="1" dirty="0">
                <a:solidFill>
                  <a:schemeClr val="tx2"/>
                </a:solidFill>
              </a:rPr>
              <a:t>UNIQUE MATERIAL—</a:t>
            </a:r>
            <a:r>
              <a:rPr lang="en-US" sz="2000" b="1" dirty="0">
                <a:solidFill>
                  <a:schemeClr val="tx2"/>
                </a:solidFill>
              </a:rPr>
              <a:t>The argument/analysis was first presented by the team in the debate</a:t>
            </a:r>
          </a:p>
          <a:p>
            <a:pPr>
              <a:spcBef>
                <a:spcPts val="1600"/>
              </a:spcBef>
            </a:pPr>
            <a:r>
              <a:rPr lang="en-US" sz="2000" b="1" dirty="0">
                <a:solidFill>
                  <a:schemeClr val="tx2"/>
                </a:solidFill>
              </a:rPr>
              <a:t>Teams making arguments that were already raised in the debate—those arguments should not count (or at least count very little).</a:t>
            </a:r>
          </a:p>
          <a:p>
            <a:pPr>
              <a:spcBef>
                <a:spcPts val="1600"/>
              </a:spcBef>
            </a:pPr>
            <a:r>
              <a:rPr lang="en-US" sz="2000" b="1" dirty="0">
                <a:solidFill>
                  <a:schemeClr val="tx2"/>
                </a:solidFill>
              </a:rPr>
              <a:t>However, if a team makes significantly new analysis and points on an issue—that new analysis and points should count.</a:t>
            </a:r>
            <a:endParaRPr sz="2000" b="1" dirty="0">
              <a:solidFill>
                <a:schemeClr val="tx2"/>
              </a:solidFill>
            </a:endParaRPr>
          </a:p>
        </p:txBody>
      </p:sp>
    </p:spTree>
    <p:extLst>
      <p:ext uri="{BB962C8B-B14F-4D97-AF65-F5344CB8AC3E}">
        <p14:creationId xmlns:p14="http://schemas.microsoft.com/office/powerpoint/2010/main" val="3599336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Best Mechanized</a:t>
            </a:r>
            <a:endParaRPr sz="3200" dirty="0">
              <a:solidFill>
                <a:schemeClr val="bg1"/>
              </a:solidFill>
            </a:endParaRPr>
          </a:p>
        </p:txBody>
      </p:sp>
      <p:sp>
        <p:nvSpPr>
          <p:cNvPr id="367" name="Google Shape;367;p44"/>
          <p:cNvSpPr txBox="1">
            <a:spLocks noGrp="1"/>
          </p:cNvSpPr>
          <p:nvPr>
            <p:ph type="body" idx="1"/>
          </p:nvPr>
        </p:nvSpPr>
        <p:spPr>
          <a:xfrm>
            <a:off x="4219651" y="184775"/>
            <a:ext cx="4881710" cy="4600427"/>
          </a:xfrm>
          <a:prstGeom prst="rect">
            <a:avLst/>
          </a:prstGeom>
        </p:spPr>
        <p:txBody>
          <a:bodyPr spcFirstLastPara="1" wrap="square" lIns="91425" tIns="91425" rIns="91425" bIns="91425" anchor="ctr" anchorCtr="0">
            <a:noAutofit/>
          </a:bodyPr>
          <a:lstStyle/>
          <a:p>
            <a:pPr>
              <a:spcBef>
                <a:spcPts val="1600"/>
              </a:spcBef>
            </a:pPr>
            <a:r>
              <a:rPr lang="en-US" sz="2000" b="1" dirty="0">
                <a:solidFill>
                  <a:schemeClr val="tx2"/>
                </a:solidFill>
              </a:rPr>
              <a:t>BEST MECHANIZED—The argument is explained well, shows how it works/happens, supported by good reasons, examples, evidence and is believable. </a:t>
            </a:r>
          </a:p>
        </p:txBody>
      </p:sp>
    </p:spTree>
    <p:extLst>
      <p:ext uri="{BB962C8B-B14F-4D97-AF65-F5344CB8AC3E}">
        <p14:creationId xmlns:p14="http://schemas.microsoft.com/office/powerpoint/2010/main" val="348715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Most Relevant</a:t>
            </a:r>
            <a:endParaRPr sz="3200" dirty="0">
              <a:solidFill>
                <a:schemeClr val="bg1"/>
              </a:solidFill>
            </a:endParaRPr>
          </a:p>
        </p:txBody>
      </p:sp>
      <p:sp>
        <p:nvSpPr>
          <p:cNvPr id="367" name="Google Shape;367;p44"/>
          <p:cNvSpPr txBox="1">
            <a:spLocks noGrp="1"/>
          </p:cNvSpPr>
          <p:nvPr>
            <p:ph type="body" idx="1"/>
          </p:nvPr>
        </p:nvSpPr>
        <p:spPr>
          <a:xfrm>
            <a:off x="4219651" y="184775"/>
            <a:ext cx="4881710" cy="4600427"/>
          </a:xfrm>
          <a:prstGeom prst="rect">
            <a:avLst/>
          </a:prstGeom>
        </p:spPr>
        <p:txBody>
          <a:bodyPr spcFirstLastPara="1" wrap="square" lIns="91425" tIns="91425" rIns="91425" bIns="91425" anchor="ctr" anchorCtr="0">
            <a:noAutofit/>
          </a:bodyPr>
          <a:lstStyle/>
          <a:p>
            <a:r>
              <a:rPr lang="en" sz="2000" b="1" dirty="0">
                <a:solidFill>
                  <a:schemeClr val="tx2"/>
                </a:solidFill>
              </a:rPr>
              <a:t>MOST RELEVANT—</a:t>
            </a:r>
            <a:r>
              <a:rPr lang="en-US" sz="2000" b="1" dirty="0">
                <a:solidFill>
                  <a:schemeClr val="tx2"/>
                </a:solidFill>
              </a:rPr>
              <a:t>The argument is applicable to the key issues on the motion. Usually, this means the argument is: </a:t>
            </a:r>
          </a:p>
          <a:p>
            <a:r>
              <a:rPr lang="en-US" sz="2000" b="1" dirty="0">
                <a:solidFill>
                  <a:schemeClr val="tx2"/>
                </a:solidFill>
              </a:rPr>
              <a:t>1) relevant to the stakeholders—the people/group/institution most important to the motion</a:t>
            </a:r>
          </a:p>
          <a:p>
            <a:r>
              <a:rPr lang="en-US" sz="2000" b="1" dirty="0">
                <a:solidFill>
                  <a:schemeClr val="tx2"/>
                </a:solidFill>
              </a:rPr>
              <a:t>2) Relevant to the burdens/frameworks the debaters have presented</a:t>
            </a:r>
          </a:p>
          <a:p>
            <a:r>
              <a:rPr lang="en-US" sz="2000" b="1" dirty="0">
                <a:solidFill>
                  <a:schemeClr val="tx2"/>
                </a:solidFill>
              </a:rPr>
              <a:t>3) Is shown to be most probable/ likely and the strongest principal and/or consequences relevant to the stakeholders/burdens/motion.</a:t>
            </a:r>
            <a:endParaRPr sz="2000" b="1" dirty="0">
              <a:solidFill>
                <a:schemeClr val="tx2"/>
              </a:solidFill>
            </a:endParaRPr>
          </a:p>
        </p:txBody>
      </p:sp>
    </p:spTree>
    <p:extLst>
      <p:ext uri="{BB962C8B-B14F-4D97-AF65-F5344CB8AC3E}">
        <p14:creationId xmlns:p14="http://schemas.microsoft.com/office/powerpoint/2010/main" val="116643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Weigh Unique Material</a:t>
            </a:r>
            <a:br>
              <a:rPr lang="en-US" sz="3200" dirty="0">
                <a:solidFill>
                  <a:schemeClr val="bg1"/>
                </a:solidFill>
              </a:rPr>
            </a:br>
            <a:r>
              <a:rPr lang="en-US" sz="3200" dirty="0">
                <a:solidFill>
                  <a:schemeClr val="bg1"/>
                </a:solidFill>
              </a:rPr>
              <a:t>that is best mechanized</a:t>
            </a:r>
            <a:br>
              <a:rPr lang="en-US" sz="3200" dirty="0">
                <a:solidFill>
                  <a:schemeClr val="bg1"/>
                </a:solidFill>
              </a:rPr>
            </a:br>
            <a:r>
              <a:rPr lang="en-US" sz="3200" dirty="0">
                <a:solidFill>
                  <a:schemeClr val="bg1"/>
                </a:solidFill>
              </a:rPr>
              <a:t>and most relevant</a:t>
            </a:r>
            <a:endParaRPr sz="3200" dirty="0">
              <a:solidFill>
                <a:schemeClr val="bg1"/>
              </a:solidFill>
            </a:endParaRPr>
          </a:p>
        </p:txBody>
      </p:sp>
      <p:sp>
        <p:nvSpPr>
          <p:cNvPr id="367" name="Google Shape;367;p44"/>
          <p:cNvSpPr txBox="1">
            <a:spLocks noGrp="1"/>
          </p:cNvSpPr>
          <p:nvPr>
            <p:ph type="body" idx="1"/>
          </p:nvPr>
        </p:nvSpPr>
        <p:spPr>
          <a:xfrm>
            <a:off x="4219651" y="184775"/>
            <a:ext cx="4881710" cy="4600427"/>
          </a:xfrm>
          <a:prstGeom prst="rect">
            <a:avLst/>
          </a:prstGeom>
        </p:spPr>
        <p:txBody>
          <a:bodyPr spcFirstLastPara="1" wrap="square" lIns="91425" tIns="91425" rIns="91425" bIns="91425" anchor="ctr" anchorCtr="0">
            <a:noAutofit/>
          </a:bodyPr>
          <a:lstStyle/>
          <a:p>
            <a:pPr>
              <a:spcBef>
                <a:spcPts val="1600"/>
              </a:spcBef>
            </a:pPr>
            <a:r>
              <a:rPr lang="en-US" sz="2000" b="1" dirty="0">
                <a:solidFill>
                  <a:schemeClr val="tx2"/>
                </a:solidFill>
              </a:rPr>
              <a:t>So again . . . After you’ve identified the UNIQUE MATERIAL—WEIGH WHICH ARGUMENT WAS BEST MECHANIZED AND MOST RELEVANT</a:t>
            </a:r>
          </a:p>
          <a:p>
            <a:pPr>
              <a:spcBef>
                <a:spcPts val="1600"/>
              </a:spcBef>
            </a:pPr>
            <a:r>
              <a:rPr lang="en-US" sz="2000" b="1" dirty="0">
                <a:solidFill>
                  <a:schemeClr val="tx2"/>
                </a:solidFill>
              </a:rPr>
              <a:t>With these provisos . . . </a:t>
            </a:r>
            <a:endParaRPr sz="2000" b="1" dirty="0">
              <a:solidFill>
                <a:schemeClr val="tx2"/>
              </a:solidFill>
            </a:endParaRPr>
          </a:p>
        </p:txBody>
      </p:sp>
    </p:spTree>
    <p:extLst>
      <p:ext uri="{BB962C8B-B14F-4D97-AF65-F5344CB8AC3E}">
        <p14:creationId xmlns:p14="http://schemas.microsoft.com/office/powerpoint/2010/main" val="217716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Consider also . . . </a:t>
            </a:r>
            <a:endParaRPr sz="3200" dirty="0">
              <a:solidFill>
                <a:schemeClr val="bg1"/>
              </a:solidFill>
            </a:endParaRPr>
          </a:p>
        </p:txBody>
      </p:sp>
      <p:sp>
        <p:nvSpPr>
          <p:cNvPr id="367" name="Google Shape;367;p44"/>
          <p:cNvSpPr txBox="1">
            <a:spLocks noGrp="1"/>
          </p:cNvSpPr>
          <p:nvPr>
            <p:ph type="body" idx="1"/>
          </p:nvPr>
        </p:nvSpPr>
        <p:spPr>
          <a:xfrm>
            <a:off x="4534186" y="51564"/>
            <a:ext cx="4487567" cy="5027536"/>
          </a:xfrm>
          <a:prstGeom prst="rect">
            <a:avLst/>
          </a:prstGeom>
        </p:spPr>
        <p:txBody>
          <a:bodyPr spcFirstLastPara="1" wrap="square" lIns="91425" tIns="91425" rIns="91425" bIns="91425" anchor="ctr" anchorCtr="0">
            <a:noAutofit/>
          </a:bodyPr>
          <a:lstStyle/>
          <a:p>
            <a:pPr>
              <a:spcBef>
                <a:spcPts val="600"/>
              </a:spcBef>
            </a:pPr>
            <a:r>
              <a:rPr lang="en-US" sz="1800" b="1" dirty="0">
                <a:solidFill>
                  <a:schemeClr val="tx2"/>
                </a:solidFill>
              </a:rPr>
              <a:t>Teams are also assessed based on . . . </a:t>
            </a:r>
          </a:p>
          <a:p>
            <a:pPr>
              <a:spcBef>
                <a:spcPts val="600"/>
              </a:spcBef>
            </a:pPr>
            <a:r>
              <a:rPr lang="en-US" sz="1800" b="1" dirty="0">
                <a:solidFill>
                  <a:schemeClr val="tx2"/>
                </a:solidFill>
              </a:rPr>
              <a:t>Refutation</a:t>
            </a:r>
          </a:p>
          <a:p>
            <a:pPr>
              <a:spcBef>
                <a:spcPts val="600"/>
              </a:spcBef>
            </a:pPr>
            <a:r>
              <a:rPr lang="en-US" sz="1800" b="1" dirty="0">
                <a:solidFill>
                  <a:schemeClr val="tx2"/>
                </a:solidFill>
              </a:rPr>
              <a:t>Rebuilding of Partner’s Arguments (NOT rebuilding of other teams’ arguments including closing debaters do NOT get assessed very much if at all on rebuilding the opening team’s arguments)</a:t>
            </a:r>
          </a:p>
          <a:p>
            <a:pPr>
              <a:spcBef>
                <a:spcPts val="600"/>
              </a:spcBef>
            </a:pPr>
            <a:r>
              <a:rPr lang="en-US" sz="1800" b="1" dirty="0">
                <a:solidFill>
                  <a:schemeClr val="tx2"/>
                </a:solidFill>
              </a:rPr>
              <a:t>Debaters do their speaking position in a way that helped advance arguments in the debate (especially the PMC with MODELING—setting up what is to be debated)</a:t>
            </a:r>
          </a:p>
          <a:p>
            <a:pPr>
              <a:spcBef>
                <a:spcPts val="600"/>
              </a:spcBef>
            </a:pPr>
            <a:r>
              <a:rPr lang="en-US" sz="1800" b="1" dirty="0">
                <a:solidFill>
                  <a:schemeClr val="tx2"/>
                </a:solidFill>
              </a:rPr>
              <a:t>Adherence to BP Rules.</a:t>
            </a:r>
          </a:p>
        </p:txBody>
      </p:sp>
    </p:spTree>
    <p:extLst>
      <p:ext uri="{BB962C8B-B14F-4D97-AF65-F5344CB8AC3E}">
        <p14:creationId xmlns:p14="http://schemas.microsoft.com/office/powerpoint/2010/main" val="24556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Do not rank based on . . . </a:t>
            </a:r>
            <a:endParaRPr sz="3200" dirty="0">
              <a:solidFill>
                <a:schemeClr val="bg1"/>
              </a:solidFill>
            </a:endParaRPr>
          </a:p>
        </p:txBody>
      </p:sp>
      <p:sp>
        <p:nvSpPr>
          <p:cNvPr id="367" name="Google Shape;367;p44"/>
          <p:cNvSpPr txBox="1">
            <a:spLocks noGrp="1"/>
          </p:cNvSpPr>
          <p:nvPr>
            <p:ph type="body" idx="1"/>
          </p:nvPr>
        </p:nvSpPr>
        <p:spPr>
          <a:xfrm>
            <a:off x="4652963" y="554850"/>
            <a:ext cx="4249815" cy="4524250"/>
          </a:xfrm>
          <a:prstGeom prst="rect">
            <a:avLst/>
          </a:prstGeom>
        </p:spPr>
        <p:txBody>
          <a:bodyPr spcFirstLastPara="1" wrap="square" lIns="91425" tIns="91425" rIns="91425" bIns="91425" anchor="ctr" anchorCtr="0">
            <a:noAutofit/>
          </a:bodyPr>
          <a:lstStyle/>
          <a:p>
            <a:pPr marL="127000" indent="0">
              <a:spcBef>
                <a:spcPts val="600"/>
              </a:spcBef>
              <a:buNone/>
            </a:pPr>
            <a:r>
              <a:rPr lang="en-US" sz="2400" b="1" dirty="0">
                <a:solidFill>
                  <a:schemeClr val="tx2"/>
                </a:solidFill>
              </a:rPr>
              <a:t>Teams are NOT ranked based on </a:t>
            </a:r>
          </a:p>
          <a:p>
            <a:pPr>
              <a:spcBef>
                <a:spcPts val="600"/>
              </a:spcBef>
            </a:pPr>
            <a:r>
              <a:rPr lang="en-US" sz="2400" b="1" dirty="0">
                <a:solidFill>
                  <a:schemeClr val="tx2"/>
                </a:solidFill>
              </a:rPr>
              <a:t>How well they speak</a:t>
            </a:r>
          </a:p>
          <a:p>
            <a:pPr>
              <a:spcBef>
                <a:spcPts val="600"/>
              </a:spcBef>
            </a:pPr>
            <a:r>
              <a:rPr lang="en-US" sz="2400" b="1" dirty="0">
                <a:solidFill>
                  <a:schemeClr val="tx2"/>
                </a:solidFill>
              </a:rPr>
              <a:t>The personal/group identity experiences expressed in arguments don’t match up with yours</a:t>
            </a:r>
          </a:p>
          <a:p>
            <a:pPr>
              <a:spcBef>
                <a:spcPts val="600"/>
              </a:spcBef>
            </a:pPr>
            <a:r>
              <a:rPr lang="en-US" sz="2400" b="1" dirty="0">
                <a:solidFill>
                  <a:schemeClr val="tx2"/>
                </a:solidFill>
              </a:rPr>
              <a:t>Carefully crafted wording that may not be accessible to all in the round.</a:t>
            </a:r>
          </a:p>
          <a:p>
            <a:pPr>
              <a:spcBef>
                <a:spcPts val="1600"/>
              </a:spcBef>
            </a:pPr>
            <a:endParaRPr sz="2400" b="1" dirty="0">
              <a:solidFill>
                <a:schemeClr val="bg2"/>
              </a:solidFill>
            </a:endParaRPr>
          </a:p>
        </p:txBody>
      </p:sp>
    </p:spTree>
    <p:extLst>
      <p:ext uri="{BB962C8B-B14F-4D97-AF65-F5344CB8AC3E}">
        <p14:creationId xmlns:p14="http://schemas.microsoft.com/office/powerpoint/2010/main" val="3601684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4E72-2DB7-4952-B41B-E6A6782DF33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5B404F6-4B96-4BDE-BCA5-A24EBAB6B04C}"/>
              </a:ext>
            </a:extLst>
          </p:cNvPr>
          <p:cNvSpPr>
            <a:spLocks noGrp="1"/>
          </p:cNvSpPr>
          <p:nvPr>
            <p:ph type="body" idx="1"/>
          </p:nvPr>
        </p:nvSpPr>
        <p:spPr>
          <a:xfrm>
            <a:off x="4924350" y="305803"/>
            <a:ext cx="3855900" cy="498094"/>
          </a:xfrm>
        </p:spPr>
        <p:txBody>
          <a:bodyPr/>
          <a:lstStyle/>
          <a:p>
            <a:r>
              <a:rPr lang="en-US" dirty="0"/>
              <a:t>From the USUDC Debater and Judge Briefing 2020</a:t>
            </a:r>
          </a:p>
        </p:txBody>
      </p:sp>
      <p:pic>
        <p:nvPicPr>
          <p:cNvPr id="4" name="Picture 3">
            <a:extLst>
              <a:ext uri="{FF2B5EF4-FFF2-40B4-BE49-F238E27FC236}">
                <a16:creationId xmlns:a16="http://schemas.microsoft.com/office/drawing/2014/main" id="{0D79CB73-D92E-4434-B805-E1C8DC97B400}"/>
              </a:ext>
            </a:extLst>
          </p:cNvPr>
          <p:cNvPicPr>
            <a:picLocks noChangeAspect="1"/>
          </p:cNvPicPr>
          <p:nvPr/>
        </p:nvPicPr>
        <p:blipFill>
          <a:blip r:embed="rId2"/>
          <a:stretch>
            <a:fillRect/>
          </a:stretch>
        </p:blipFill>
        <p:spPr>
          <a:xfrm>
            <a:off x="452130" y="925023"/>
            <a:ext cx="7940593" cy="4138603"/>
          </a:xfrm>
          <a:prstGeom prst="rect">
            <a:avLst/>
          </a:prstGeom>
        </p:spPr>
      </p:pic>
    </p:spTree>
    <p:extLst>
      <p:ext uri="{BB962C8B-B14F-4D97-AF65-F5344CB8AC3E}">
        <p14:creationId xmlns:p14="http://schemas.microsoft.com/office/powerpoint/2010/main" val="257470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ctrTitle"/>
          </p:nvPr>
        </p:nvSpPr>
        <p:spPr>
          <a:xfrm>
            <a:off x="436824" y="901200"/>
            <a:ext cx="5122503" cy="334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Step 3: </a:t>
            </a:r>
            <a:endParaRPr dirty="0"/>
          </a:p>
          <a:p>
            <a:pPr marL="0" lvl="0" indent="0" algn="l" rtl="0">
              <a:spcBef>
                <a:spcPts val="0"/>
              </a:spcBef>
              <a:spcAft>
                <a:spcPts val="0"/>
              </a:spcAft>
              <a:buNone/>
            </a:pPr>
            <a:r>
              <a:rPr lang="en-US" dirty="0"/>
              <a:t>Chair asks for discussion of Rankings</a:t>
            </a:r>
            <a:endParaRPr dirty="0"/>
          </a:p>
        </p:txBody>
      </p:sp>
    </p:spTree>
    <p:extLst>
      <p:ext uri="{BB962C8B-B14F-4D97-AF65-F5344CB8AC3E}">
        <p14:creationId xmlns:p14="http://schemas.microsoft.com/office/powerpoint/2010/main" val="50349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A Special Note to YODL Judges</a:t>
            </a:r>
            <a:endParaRPr sz="3200" dirty="0"/>
          </a:p>
        </p:txBody>
      </p:sp>
      <p:sp>
        <p:nvSpPr>
          <p:cNvPr id="367" name="Google Shape;367;p44"/>
          <p:cNvSpPr txBox="1">
            <a:spLocks noGrp="1"/>
          </p:cNvSpPr>
          <p:nvPr>
            <p:ph type="body" idx="1"/>
          </p:nvPr>
        </p:nvSpPr>
        <p:spPr>
          <a:xfrm>
            <a:off x="4660017" y="83127"/>
            <a:ext cx="4294469" cy="4995973"/>
          </a:xfrm>
          <a:prstGeom prst="rect">
            <a:avLst/>
          </a:prstGeom>
        </p:spPr>
        <p:txBody>
          <a:bodyPr spcFirstLastPara="1" wrap="square" lIns="91425" tIns="91425" rIns="91425" bIns="91425" anchor="ctr" anchorCtr="0">
            <a:noAutofit/>
          </a:bodyPr>
          <a:lstStyle/>
          <a:p>
            <a:pPr marL="342900" indent="-342900"/>
            <a:r>
              <a:rPr lang="en-US" sz="2400" b="1" dirty="0"/>
              <a:t>Sat-Sun YODL Judging</a:t>
            </a:r>
          </a:p>
          <a:p>
            <a:pPr marL="342900" indent="-342900"/>
            <a:r>
              <a:rPr lang="en-US" sz="2400" b="1" dirty="0"/>
              <a:t>You will deliberate while debaters are present in the room</a:t>
            </a:r>
          </a:p>
          <a:p>
            <a:pPr marL="342900" indent="-342900"/>
            <a:r>
              <a:rPr lang="en-US" sz="2400" b="1" dirty="0"/>
              <a:t>The deliberation thus is educational while being transparent</a:t>
            </a:r>
          </a:p>
          <a:p>
            <a:pPr marL="342900" indent="-342900"/>
            <a:r>
              <a:rPr lang="en-US" sz="2400" b="1" dirty="0"/>
              <a:t>And of course, as always, be honest but kind—respecting students and their arguments.</a:t>
            </a:r>
            <a:endParaRPr sz="2400" b="1" dirty="0"/>
          </a:p>
        </p:txBody>
      </p:sp>
    </p:spTree>
    <p:extLst>
      <p:ext uri="{BB962C8B-B14F-4D97-AF65-F5344CB8AC3E}">
        <p14:creationId xmlns:p14="http://schemas.microsoft.com/office/powerpoint/2010/main" val="131702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Involve All</a:t>
            </a:r>
            <a:endParaRPr sz="3200" dirty="0"/>
          </a:p>
        </p:txBody>
      </p:sp>
      <p:sp>
        <p:nvSpPr>
          <p:cNvPr id="367" name="Google Shape;367;p44"/>
          <p:cNvSpPr txBox="1">
            <a:spLocks noGrp="1"/>
          </p:cNvSpPr>
          <p:nvPr>
            <p:ph type="body" idx="1"/>
          </p:nvPr>
        </p:nvSpPr>
        <p:spPr>
          <a:xfrm>
            <a:off x="4660017" y="83127"/>
            <a:ext cx="4294469" cy="4995973"/>
          </a:xfrm>
          <a:prstGeom prst="rect">
            <a:avLst/>
          </a:prstGeom>
        </p:spPr>
        <p:txBody>
          <a:bodyPr spcFirstLastPara="1" wrap="square" lIns="91425" tIns="91425" rIns="91425" bIns="91425" anchor="ctr" anchorCtr="0">
            <a:noAutofit/>
          </a:bodyPr>
          <a:lstStyle/>
          <a:p>
            <a:pPr marL="342900" indent="-342900"/>
            <a:r>
              <a:rPr lang="en-US" sz="2400" b="1" dirty="0"/>
              <a:t>Chairs . . . </a:t>
            </a:r>
          </a:p>
          <a:p>
            <a:pPr marL="342900" indent="-342900"/>
            <a:r>
              <a:rPr lang="en-US" sz="2400" b="1" dirty="0"/>
              <a:t>Give each judge a chance to state their rankings </a:t>
            </a:r>
          </a:p>
          <a:p>
            <a:pPr marL="342900" indent="-342900"/>
            <a:r>
              <a:rPr lang="en-US" sz="2400" b="1" dirty="0"/>
              <a:t>and </a:t>
            </a:r>
          </a:p>
          <a:p>
            <a:pPr marL="342900" indent="-342900"/>
            <a:r>
              <a:rPr lang="en-US" sz="2400" b="1" dirty="0"/>
              <a:t>to give _concise_ rationales for those rankings</a:t>
            </a:r>
          </a:p>
          <a:p>
            <a:pPr marL="342900" indent="-342900"/>
            <a:r>
              <a:rPr lang="en-US" sz="2400" b="1" dirty="0"/>
              <a:t>Differences in opinions? Focus on that and find out a way to compromise considering the reasons for the rankings.</a:t>
            </a:r>
            <a:endParaRPr sz="2400" b="1" dirty="0"/>
          </a:p>
        </p:txBody>
      </p:sp>
    </p:spTree>
    <p:extLst>
      <p:ext uri="{BB962C8B-B14F-4D97-AF65-F5344CB8AC3E}">
        <p14:creationId xmlns:p14="http://schemas.microsoft.com/office/powerpoint/2010/main" val="135912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ctrTitle"/>
          </p:nvPr>
        </p:nvSpPr>
        <p:spPr>
          <a:xfrm>
            <a:off x="436825" y="901200"/>
            <a:ext cx="4539082" cy="334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solidFill>
              </a:rPr>
              <a:t>Step 0 for YODL Sat and Sun: </a:t>
            </a:r>
            <a:endParaRPr dirty="0">
              <a:solidFill>
                <a:schemeClr val="tx1"/>
              </a:solidFill>
            </a:endParaRPr>
          </a:p>
          <a:p>
            <a:pPr marL="0" lvl="0" indent="0" algn="l" rtl="0">
              <a:spcBef>
                <a:spcPts val="0"/>
              </a:spcBef>
              <a:spcAft>
                <a:spcPts val="0"/>
              </a:spcAft>
              <a:buNone/>
            </a:pPr>
            <a:r>
              <a:rPr lang="en-US" dirty="0">
                <a:solidFill>
                  <a:schemeClr val="tx1"/>
                </a:solidFill>
              </a:rPr>
              <a:t>Handle Motion Strikes</a:t>
            </a:r>
            <a:endParaRPr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Weigh Unique Arguments best mechanized and most relevant</a:t>
            </a:r>
            <a:endParaRPr sz="3200" dirty="0">
              <a:solidFill>
                <a:schemeClr val="bg1"/>
              </a:solidFill>
            </a:endParaRPr>
          </a:p>
        </p:txBody>
      </p:sp>
      <p:sp>
        <p:nvSpPr>
          <p:cNvPr id="367" name="Google Shape;367;p44"/>
          <p:cNvSpPr txBox="1">
            <a:spLocks noGrp="1"/>
          </p:cNvSpPr>
          <p:nvPr>
            <p:ph type="body" idx="1"/>
          </p:nvPr>
        </p:nvSpPr>
        <p:spPr>
          <a:xfrm>
            <a:off x="4219651" y="184775"/>
            <a:ext cx="4881710" cy="4600427"/>
          </a:xfrm>
          <a:prstGeom prst="rect">
            <a:avLst/>
          </a:prstGeom>
        </p:spPr>
        <p:txBody>
          <a:bodyPr spcFirstLastPara="1" wrap="square" lIns="91425" tIns="91425" rIns="91425" bIns="91425" anchor="ctr" anchorCtr="0">
            <a:noAutofit/>
          </a:bodyPr>
          <a:lstStyle/>
          <a:p>
            <a:pPr>
              <a:spcBef>
                <a:spcPts val="1600"/>
              </a:spcBef>
            </a:pPr>
            <a:r>
              <a:rPr lang="en-US" sz="2000" b="1" dirty="0">
                <a:solidFill>
                  <a:schemeClr val="tx2"/>
                </a:solidFill>
              </a:rPr>
              <a:t>REFRESHER</a:t>
            </a:r>
          </a:p>
          <a:p>
            <a:pPr>
              <a:spcBef>
                <a:spcPts val="1600"/>
              </a:spcBef>
            </a:pPr>
            <a:r>
              <a:rPr lang="en-US" sz="2000" b="1" dirty="0">
                <a:solidFill>
                  <a:schemeClr val="tx2"/>
                </a:solidFill>
              </a:rPr>
              <a:t>After you’ve identified the UNIQUE MATERIAL—WEIGH WHICH ARGUMENT WAS BEST MECHANIZED AND MOST RELEVANT</a:t>
            </a:r>
          </a:p>
          <a:p>
            <a:pPr>
              <a:spcBef>
                <a:spcPts val="1600"/>
              </a:spcBef>
            </a:pPr>
            <a:r>
              <a:rPr lang="en-US" sz="2000" b="1" dirty="0">
                <a:solidFill>
                  <a:schemeClr val="tx2"/>
                </a:solidFill>
              </a:rPr>
              <a:t>With the PROVISO that you consider Refutation, Rebuilding of _Partner’s_ arguments, Modeling, and BP Rules. </a:t>
            </a:r>
            <a:endParaRPr sz="2000" b="1" dirty="0">
              <a:solidFill>
                <a:schemeClr val="tx2"/>
              </a:solidFill>
            </a:endParaRPr>
          </a:p>
        </p:txBody>
      </p:sp>
    </p:spTree>
    <p:extLst>
      <p:ext uri="{BB962C8B-B14F-4D97-AF65-F5344CB8AC3E}">
        <p14:creationId xmlns:p14="http://schemas.microsoft.com/office/powerpoint/2010/main" val="177529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Finish up in 15 minutes</a:t>
            </a:r>
            <a:endParaRPr sz="3200" dirty="0">
              <a:solidFill>
                <a:schemeClr val="bg1"/>
              </a:solidFill>
            </a:endParaRPr>
          </a:p>
        </p:txBody>
      </p:sp>
      <p:sp>
        <p:nvSpPr>
          <p:cNvPr id="367" name="Google Shape;367;p44"/>
          <p:cNvSpPr txBox="1">
            <a:spLocks noGrp="1"/>
          </p:cNvSpPr>
          <p:nvPr>
            <p:ph type="body" idx="1"/>
          </p:nvPr>
        </p:nvSpPr>
        <p:spPr>
          <a:xfrm>
            <a:off x="4572000" y="554850"/>
            <a:ext cx="4449753" cy="4524250"/>
          </a:xfrm>
          <a:prstGeom prst="rect">
            <a:avLst/>
          </a:prstGeom>
        </p:spPr>
        <p:txBody>
          <a:bodyPr spcFirstLastPara="1" wrap="square" lIns="91425" tIns="91425" rIns="91425" bIns="91425" anchor="ctr" anchorCtr="0">
            <a:noAutofit/>
          </a:bodyPr>
          <a:lstStyle/>
          <a:p>
            <a:pPr>
              <a:spcBef>
                <a:spcPts val="600"/>
              </a:spcBef>
            </a:pPr>
            <a:r>
              <a:rPr lang="en-US" sz="2000" b="1" dirty="0">
                <a:solidFill>
                  <a:schemeClr val="tx2"/>
                </a:solidFill>
              </a:rPr>
              <a:t>Chairs should give each person a chance to be heard but . . .</a:t>
            </a:r>
          </a:p>
          <a:p>
            <a:pPr>
              <a:spcBef>
                <a:spcPts val="600"/>
              </a:spcBef>
            </a:pPr>
            <a:r>
              <a:rPr lang="en-US" sz="2000" b="1" dirty="0">
                <a:solidFill>
                  <a:schemeClr val="tx2"/>
                </a:solidFill>
              </a:rPr>
              <a:t>keep on track to complete the </a:t>
            </a:r>
            <a:r>
              <a:rPr lang="en-US" sz="2000" b="1" u="sng" dirty="0">
                <a:solidFill>
                  <a:schemeClr val="tx2"/>
                </a:solidFill>
              </a:rPr>
              <a:t>rankings &amp; speaks </a:t>
            </a:r>
            <a:r>
              <a:rPr lang="en-US" sz="2000" b="1" dirty="0">
                <a:solidFill>
                  <a:schemeClr val="tx2"/>
                </a:solidFill>
              </a:rPr>
              <a:t>in 15 minutes</a:t>
            </a:r>
          </a:p>
          <a:p>
            <a:pPr>
              <a:spcBef>
                <a:spcPts val="600"/>
              </a:spcBef>
            </a:pPr>
            <a:r>
              <a:rPr lang="en-US" sz="2000" b="1" dirty="0">
                <a:solidFill>
                  <a:schemeClr val="tx2"/>
                </a:solidFill>
              </a:rPr>
              <a:t>Compromise when it makes sense, support rankings when that makes sense</a:t>
            </a:r>
          </a:p>
          <a:p>
            <a:pPr>
              <a:spcBef>
                <a:spcPts val="600"/>
              </a:spcBef>
            </a:pPr>
            <a:r>
              <a:rPr lang="en-US" sz="2000" b="1" dirty="0">
                <a:solidFill>
                  <a:schemeClr val="tx2"/>
                </a:solidFill>
              </a:rPr>
              <a:t>Can’t all agree? </a:t>
            </a:r>
          </a:p>
          <a:p>
            <a:pPr lvl="1">
              <a:spcBef>
                <a:spcPts val="600"/>
              </a:spcBef>
            </a:pPr>
            <a:r>
              <a:rPr lang="en-US" sz="1800" b="1" dirty="0">
                <a:solidFill>
                  <a:schemeClr val="tx2"/>
                </a:solidFill>
              </a:rPr>
              <a:t>Have 3 Judges? You can have a split with 2 of 3 judges deciding.</a:t>
            </a:r>
          </a:p>
          <a:p>
            <a:pPr lvl="1">
              <a:spcBef>
                <a:spcPts val="600"/>
              </a:spcBef>
            </a:pPr>
            <a:r>
              <a:rPr lang="en-US" sz="1800" b="1" dirty="0">
                <a:solidFill>
                  <a:schemeClr val="tx2"/>
                </a:solidFill>
              </a:rPr>
              <a:t>Have 2 Judges? The Chair decides.</a:t>
            </a:r>
          </a:p>
          <a:p>
            <a:pPr>
              <a:spcBef>
                <a:spcPts val="1600"/>
              </a:spcBef>
            </a:pPr>
            <a:endParaRPr sz="2000" b="1" dirty="0">
              <a:solidFill>
                <a:schemeClr val="bg2"/>
              </a:solidFill>
            </a:endParaRPr>
          </a:p>
        </p:txBody>
      </p:sp>
    </p:spTree>
    <p:extLst>
      <p:ext uri="{BB962C8B-B14F-4D97-AF65-F5344CB8AC3E}">
        <p14:creationId xmlns:p14="http://schemas.microsoft.com/office/powerpoint/2010/main" val="2867507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Chair: Sum it up</a:t>
            </a:r>
            <a:endParaRPr sz="3200" dirty="0">
              <a:solidFill>
                <a:schemeClr val="bg1"/>
              </a:solidFill>
            </a:endParaRPr>
          </a:p>
        </p:txBody>
      </p:sp>
      <p:sp>
        <p:nvSpPr>
          <p:cNvPr id="367" name="Google Shape;367;p44"/>
          <p:cNvSpPr txBox="1">
            <a:spLocks noGrp="1"/>
          </p:cNvSpPr>
          <p:nvPr>
            <p:ph type="body" idx="1"/>
          </p:nvPr>
        </p:nvSpPr>
        <p:spPr>
          <a:xfrm>
            <a:off x="4410434" y="82502"/>
            <a:ext cx="4611320" cy="4996598"/>
          </a:xfrm>
          <a:prstGeom prst="rect">
            <a:avLst/>
          </a:prstGeom>
        </p:spPr>
        <p:txBody>
          <a:bodyPr spcFirstLastPara="1" wrap="square" lIns="91425" tIns="91425" rIns="91425" bIns="91425" anchor="ctr" anchorCtr="0">
            <a:noAutofit/>
          </a:bodyPr>
          <a:lstStyle/>
          <a:p>
            <a:pPr>
              <a:spcBef>
                <a:spcPts val="600"/>
              </a:spcBef>
            </a:pPr>
            <a:r>
              <a:rPr lang="en-US" sz="2000" b="1" dirty="0">
                <a:solidFill>
                  <a:schemeClr val="tx2"/>
                </a:solidFill>
              </a:rPr>
              <a:t>Chairs should sum up the decision</a:t>
            </a:r>
          </a:p>
          <a:p>
            <a:pPr>
              <a:spcBef>
                <a:spcPts val="600"/>
              </a:spcBef>
            </a:pPr>
            <a:r>
              <a:rPr lang="en-US" sz="2000" b="1" dirty="0">
                <a:solidFill>
                  <a:schemeClr val="tx2"/>
                </a:solidFill>
              </a:rPr>
              <a:t>If possible, add on a sentence or two for each team on what they needed to do to rank higher</a:t>
            </a:r>
          </a:p>
          <a:p>
            <a:pPr>
              <a:spcBef>
                <a:spcPts val="600"/>
              </a:spcBef>
            </a:pPr>
            <a:r>
              <a:rPr lang="en-US" sz="1800" b="1" dirty="0">
                <a:solidFill>
                  <a:schemeClr val="tx2"/>
                </a:solidFill>
              </a:rPr>
              <a:t>E.g. “Okay, we gave the CG team the third because their arguments needed more mechanization versus the OO. Giving more examples and showing how carbon permits work might have improved their ranking.”</a:t>
            </a:r>
          </a:p>
          <a:p>
            <a:pPr>
              <a:spcBef>
                <a:spcPts val="600"/>
              </a:spcBef>
            </a:pPr>
            <a:r>
              <a:rPr lang="en-US" sz="2000" b="1" dirty="0">
                <a:solidFill>
                  <a:schemeClr val="tx2"/>
                </a:solidFill>
              </a:rPr>
              <a:t>Get confirmation from the other judges that your ranking list is what you have agreed on.</a:t>
            </a:r>
            <a:endParaRPr lang="en-US" sz="1800" b="1" dirty="0">
              <a:solidFill>
                <a:schemeClr val="tx2"/>
              </a:solidFill>
            </a:endParaRPr>
          </a:p>
        </p:txBody>
      </p:sp>
    </p:spTree>
    <p:extLst>
      <p:ext uri="{BB962C8B-B14F-4D97-AF65-F5344CB8AC3E}">
        <p14:creationId xmlns:p14="http://schemas.microsoft.com/office/powerpoint/2010/main" val="1833097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Ask debaters to leave</a:t>
            </a:r>
            <a:endParaRPr sz="3200" dirty="0">
              <a:solidFill>
                <a:schemeClr val="bg1"/>
              </a:solidFill>
            </a:endParaRPr>
          </a:p>
        </p:txBody>
      </p:sp>
      <p:sp>
        <p:nvSpPr>
          <p:cNvPr id="367" name="Google Shape;367;p44"/>
          <p:cNvSpPr txBox="1">
            <a:spLocks noGrp="1"/>
          </p:cNvSpPr>
          <p:nvPr>
            <p:ph type="body" idx="1"/>
          </p:nvPr>
        </p:nvSpPr>
        <p:spPr>
          <a:xfrm>
            <a:off x="4410434" y="82502"/>
            <a:ext cx="4611320" cy="4996598"/>
          </a:xfrm>
          <a:prstGeom prst="rect">
            <a:avLst/>
          </a:prstGeom>
        </p:spPr>
        <p:txBody>
          <a:bodyPr spcFirstLastPara="1" wrap="square" lIns="91425" tIns="91425" rIns="91425" bIns="91425" anchor="ctr" anchorCtr="0">
            <a:noAutofit/>
          </a:bodyPr>
          <a:lstStyle/>
          <a:p>
            <a:pPr>
              <a:spcBef>
                <a:spcPts val="600"/>
              </a:spcBef>
            </a:pPr>
            <a:r>
              <a:rPr lang="en-US" sz="2000" b="1" dirty="0">
                <a:solidFill>
                  <a:schemeClr val="tx2"/>
                </a:solidFill>
              </a:rPr>
              <a:t>If appropriate, remind debaters they can contact you/wings to provide individualized feedback</a:t>
            </a:r>
          </a:p>
          <a:p>
            <a:pPr>
              <a:spcBef>
                <a:spcPts val="600"/>
              </a:spcBef>
            </a:pPr>
            <a:r>
              <a:rPr lang="en-US" sz="2000" b="1" dirty="0">
                <a:solidFill>
                  <a:schemeClr val="tx2"/>
                </a:solidFill>
              </a:rPr>
              <a:t>Ask the debaters to leave so you can discuss speaker points (this deliberation is NOT done in front of the debaters)</a:t>
            </a:r>
            <a:endParaRPr lang="en-US" sz="1800" b="1" dirty="0">
              <a:solidFill>
                <a:schemeClr val="tx2"/>
              </a:solidFill>
            </a:endParaRPr>
          </a:p>
        </p:txBody>
      </p:sp>
    </p:spTree>
    <p:extLst>
      <p:ext uri="{BB962C8B-B14F-4D97-AF65-F5344CB8AC3E}">
        <p14:creationId xmlns:p14="http://schemas.microsoft.com/office/powerpoint/2010/main" val="1294167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9"/>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Step 4:</a:t>
            </a:r>
            <a:endParaRPr dirty="0"/>
          </a:p>
          <a:p>
            <a:pPr marL="0" lvl="0" indent="0" algn="l" rtl="0">
              <a:spcBef>
                <a:spcPts val="0"/>
              </a:spcBef>
              <a:spcAft>
                <a:spcPts val="0"/>
              </a:spcAft>
              <a:buNone/>
            </a:pPr>
            <a:r>
              <a:rPr lang="en" dirty="0"/>
              <a:t>Discuss Speaks</a:t>
            </a:r>
            <a:br>
              <a:rPr lang="en" dirty="0"/>
            </a:br>
            <a:r>
              <a:rPr lang="en" sz="2000" dirty="0"/>
              <a:t>(Speaker Points)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Have Debaters leave the room for Speaks Discussion</a:t>
            </a:r>
            <a:endParaRPr sz="3200" dirty="0">
              <a:solidFill>
                <a:schemeClr val="bg1"/>
              </a:solidFill>
            </a:endParaRPr>
          </a:p>
        </p:txBody>
      </p:sp>
      <p:sp>
        <p:nvSpPr>
          <p:cNvPr id="367" name="Google Shape;367;p44"/>
          <p:cNvSpPr txBox="1">
            <a:spLocks noGrp="1"/>
          </p:cNvSpPr>
          <p:nvPr>
            <p:ph type="body" idx="1"/>
          </p:nvPr>
        </p:nvSpPr>
        <p:spPr>
          <a:xfrm>
            <a:off x="4761068" y="82502"/>
            <a:ext cx="4260686" cy="4996598"/>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2000" b="1" dirty="0">
                <a:solidFill>
                  <a:schemeClr val="tx2"/>
                </a:solidFill>
              </a:rPr>
              <a:t>Ask the debaters to leave during the discussion of the speaker points</a:t>
            </a:r>
          </a:p>
          <a:p>
            <a:pPr marL="0" lvl="0" indent="0" algn="l" rtl="0">
              <a:spcBef>
                <a:spcPts val="600"/>
              </a:spcBef>
              <a:spcAft>
                <a:spcPts val="0"/>
              </a:spcAft>
              <a:buNone/>
            </a:pPr>
            <a:r>
              <a:rPr lang="en-US" sz="2000" b="1" dirty="0">
                <a:solidFill>
                  <a:schemeClr val="tx2"/>
                </a:solidFill>
              </a:rPr>
              <a:t>Do this after going through your deliberation</a:t>
            </a:r>
          </a:p>
          <a:p>
            <a:pPr marL="0" lvl="0" indent="0" algn="l" rtl="0">
              <a:spcBef>
                <a:spcPts val="600"/>
              </a:spcBef>
              <a:spcAft>
                <a:spcPts val="0"/>
              </a:spcAft>
              <a:buNone/>
            </a:pPr>
            <a:r>
              <a:rPr lang="en-US" sz="2000" b="1" dirty="0">
                <a:solidFill>
                  <a:schemeClr val="tx2"/>
                </a:solidFill>
              </a:rPr>
              <a:t>If you wish, and we encourage it, tell the debaters to wait and you will talk with them about specifics on improving after the speaks discussion if they wish to hear that.</a:t>
            </a:r>
          </a:p>
        </p:txBody>
      </p:sp>
    </p:spTree>
    <p:extLst>
      <p:ext uri="{BB962C8B-B14F-4D97-AF65-F5344CB8AC3E}">
        <p14:creationId xmlns:p14="http://schemas.microsoft.com/office/powerpoint/2010/main" val="750758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dirty="0">
                <a:solidFill>
                  <a:schemeClr val="bg1"/>
                </a:solidFill>
              </a:rPr>
              <a:t>Discuss Speaks</a:t>
            </a:r>
            <a:endParaRPr sz="3200" dirty="0">
              <a:solidFill>
                <a:schemeClr val="bg1"/>
              </a:solidFill>
            </a:endParaRPr>
          </a:p>
        </p:txBody>
      </p:sp>
      <p:sp>
        <p:nvSpPr>
          <p:cNvPr id="367" name="Google Shape;367;p44"/>
          <p:cNvSpPr txBox="1">
            <a:spLocks noGrp="1"/>
          </p:cNvSpPr>
          <p:nvPr>
            <p:ph type="body" idx="1"/>
          </p:nvPr>
        </p:nvSpPr>
        <p:spPr>
          <a:xfrm>
            <a:off x="4761068" y="82502"/>
            <a:ext cx="4260686" cy="4996598"/>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2000" b="1" dirty="0">
                <a:solidFill>
                  <a:schemeClr val="tx2"/>
                </a:solidFill>
              </a:rPr>
              <a:t>Chairs . . . </a:t>
            </a:r>
          </a:p>
          <a:p>
            <a:pPr marL="457200" lvl="0" indent="-355600" algn="l" rtl="0">
              <a:spcBef>
                <a:spcPts val="600"/>
              </a:spcBef>
              <a:spcAft>
                <a:spcPts val="0"/>
              </a:spcAft>
              <a:buSzPts val="2000"/>
              <a:buChar char="-"/>
            </a:pPr>
            <a:r>
              <a:rPr lang="en-US" sz="2000" b="1" dirty="0">
                <a:solidFill>
                  <a:schemeClr val="tx2"/>
                </a:solidFill>
              </a:rPr>
              <a:t>Give each judge a chance to state their speaker points</a:t>
            </a:r>
          </a:p>
          <a:p>
            <a:pPr marL="457200" lvl="0" indent="-355600" algn="l" rtl="0">
              <a:spcBef>
                <a:spcPts val="600"/>
              </a:spcBef>
              <a:spcAft>
                <a:spcPts val="0"/>
              </a:spcAft>
              <a:buSzPts val="2000"/>
              <a:buChar char="-"/>
            </a:pPr>
            <a:r>
              <a:rPr lang="en-US" sz="2000" b="1" dirty="0">
                <a:solidFill>
                  <a:schemeClr val="tx2"/>
                </a:solidFill>
              </a:rPr>
              <a:t>Remember that teams with better rankings must get better speaker points</a:t>
            </a:r>
          </a:p>
          <a:p>
            <a:pPr marL="457200" lvl="0" indent="-355600" algn="l" rtl="0">
              <a:spcBef>
                <a:spcPts val="600"/>
              </a:spcBef>
              <a:spcAft>
                <a:spcPts val="0"/>
              </a:spcAft>
              <a:buSzPts val="2000"/>
              <a:buChar char="-"/>
            </a:pPr>
            <a:r>
              <a:rPr lang="en-US" sz="2000" b="1" dirty="0">
                <a:solidFill>
                  <a:schemeClr val="tx2"/>
                </a:solidFill>
              </a:rPr>
              <a:t>Often, averaging panelists’ scores solves differences.</a:t>
            </a:r>
          </a:p>
          <a:p>
            <a:pPr marL="457200" lvl="0" indent="-355600" algn="l" rtl="0">
              <a:spcBef>
                <a:spcPts val="600"/>
              </a:spcBef>
              <a:spcAft>
                <a:spcPts val="0"/>
              </a:spcAft>
              <a:buSzPts val="2000"/>
              <a:buChar char="-"/>
            </a:pPr>
            <a:r>
              <a:rPr lang="en-US" sz="2000" b="1" dirty="0">
                <a:solidFill>
                  <a:schemeClr val="tx2"/>
                </a:solidFill>
              </a:rPr>
              <a:t>REMEMBER: Deliberation including speaks can be 15 minutes AT MOST. If no consensus, vote.</a:t>
            </a:r>
          </a:p>
        </p:txBody>
      </p:sp>
    </p:spTree>
    <p:extLst>
      <p:ext uri="{BB962C8B-B14F-4D97-AF65-F5344CB8AC3E}">
        <p14:creationId xmlns:p14="http://schemas.microsoft.com/office/powerpoint/2010/main" val="4055748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8"/>
          <p:cNvSpPr txBox="1">
            <a:spLocks noGrp="1"/>
          </p:cNvSpPr>
          <p:nvPr>
            <p:ph type="title"/>
          </p:nvPr>
        </p:nvSpPr>
        <p:spPr>
          <a:xfrm>
            <a:off x="1610287" y="127200"/>
            <a:ext cx="7620000" cy="8574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r>
              <a:rPr lang="en-US" sz="4000" dirty="0"/>
              <a:t>Point Scale Refresher</a:t>
            </a:r>
            <a:endParaRPr sz="4000" dirty="0"/>
          </a:p>
        </p:txBody>
      </p:sp>
      <p:sp>
        <p:nvSpPr>
          <p:cNvPr id="390" name="Google Shape;390;p48"/>
          <p:cNvSpPr txBox="1">
            <a:spLocks noGrp="1"/>
          </p:cNvSpPr>
          <p:nvPr>
            <p:ph type="body" idx="1"/>
          </p:nvPr>
        </p:nvSpPr>
        <p:spPr>
          <a:xfrm>
            <a:off x="450325" y="939717"/>
            <a:ext cx="8374050" cy="401041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200" b="1" dirty="0">
                <a:solidFill>
                  <a:schemeClr val="tx2"/>
                </a:solidFill>
              </a:rPr>
              <a:t>86+ Unbelievably good—flawless.</a:t>
            </a:r>
          </a:p>
          <a:p>
            <a:pPr marL="0" lvl="0" indent="0" algn="l" rtl="0">
              <a:spcBef>
                <a:spcPts val="600"/>
              </a:spcBef>
              <a:spcAft>
                <a:spcPts val="0"/>
              </a:spcAft>
              <a:buNone/>
            </a:pPr>
            <a:r>
              <a:rPr lang="en-US" sz="2200" b="1" dirty="0">
                <a:solidFill>
                  <a:schemeClr val="tx2"/>
                </a:solidFill>
              </a:rPr>
              <a:t>80-85 Very good—arguments at a high level in all ways.</a:t>
            </a:r>
          </a:p>
          <a:p>
            <a:pPr marL="0" lvl="0" indent="0" algn="l" rtl="0">
              <a:spcBef>
                <a:spcPts val="600"/>
              </a:spcBef>
              <a:spcAft>
                <a:spcPts val="0"/>
              </a:spcAft>
              <a:buNone/>
            </a:pPr>
            <a:r>
              <a:rPr lang="en-US" sz="2200" b="1" dirty="0">
                <a:solidFill>
                  <a:schemeClr val="tx2"/>
                </a:solidFill>
              </a:rPr>
              <a:t>76-79 Above average—mostly good arguments</a:t>
            </a:r>
          </a:p>
          <a:p>
            <a:pPr marL="0" lvl="0" indent="0" algn="l" rtl="0">
              <a:spcBef>
                <a:spcPts val="600"/>
              </a:spcBef>
              <a:spcAft>
                <a:spcPts val="0"/>
              </a:spcAft>
              <a:buNone/>
            </a:pPr>
            <a:r>
              <a:rPr lang="en-US" sz="2200" b="1" dirty="0">
                <a:solidFill>
                  <a:schemeClr val="tx2"/>
                </a:solidFill>
              </a:rPr>
              <a:t>70-75 Average—some decent and some weak arguments</a:t>
            </a:r>
          </a:p>
          <a:p>
            <a:pPr marL="0" lvl="0" indent="0" algn="l" rtl="0">
              <a:spcBef>
                <a:spcPts val="600"/>
              </a:spcBef>
              <a:spcAft>
                <a:spcPts val="0"/>
              </a:spcAft>
              <a:buNone/>
            </a:pPr>
            <a:r>
              <a:rPr lang="en-US" sz="2200" b="1" dirty="0">
                <a:solidFill>
                  <a:schemeClr val="tx2"/>
                </a:solidFill>
              </a:rPr>
              <a:t>65-69 Needs major work—weaker arguments</a:t>
            </a:r>
          </a:p>
          <a:p>
            <a:pPr marL="0" lvl="0" indent="0" algn="l" rtl="0">
              <a:spcBef>
                <a:spcPts val="600"/>
              </a:spcBef>
              <a:spcAft>
                <a:spcPts val="0"/>
              </a:spcAft>
              <a:buNone/>
            </a:pPr>
            <a:r>
              <a:rPr lang="en-US" sz="2200" b="1" dirty="0">
                <a:solidFill>
                  <a:schemeClr val="tx2"/>
                </a:solidFill>
              </a:rPr>
              <a:t>64- Very serious problems in arguments, rude or inappropriate</a:t>
            </a:r>
          </a:p>
          <a:p>
            <a:pPr marL="0" lvl="0" indent="0" algn="l" rtl="0">
              <a:spcBef>
                <a:spcPts val="600"/>
              </a:spcBef>
              <a:spcAft>
                <a:spcPts val="0"/>
              </a:spcAft>
              <a:buNone/>
            </a:pPr>
            <a:endParaRPr lang="en-US" sz="1000" b="1" dirty="0">
              <a:solidFill>
                <a:schemeClr val="tx2"/>
              </a:solidFill>
            </a:endParaRPr>
          </a:p>
          <a:p>
            <a:pPr marL="0" lvl="0" indent="0" algn="l" rtl="0">
              <a:spcBef>
                <a:spcPts val="600"/>
              </a:spcBef>
              <a:spcAft>
                <a:spcPts val="0"/>
              </a:spcAft>
              <a:buNone/>
            </a:pPr>
            <a:r>
              <a:rPr lang="en-US" b="1" dirty="0">
                <a:solidFill>
                  <a:schemeClr val="tx2"/>
                </a:solidFill>
              </a:rPr>
              <a:t>**Stronger arguments are unique, most mechanized, and most relevant.</a:t>
            </a:r>
            <a:r>
              <a:rPr lang="en-US" sz="1600" b="1" dirty="0">
                <a:solidFill>
                  <a:schemeClr val="tx2"/>
                </a:solidFill>
              </a:rPr>
              <a:t> </a:t>
            </a:r>
            <a:r>
              <a:rPr lang="en-US" sz="1800" b="1" dirty="0">
                <a:solidFill>
                  <a:schemeClr val="tx2"/>
                </a:solidFill>
              </a:rPr>
              <a:t>And, consider modeling, refutation, rebuilding and rules adherence.</a:t>
            </a:r>
            <a:r>
              <a:rPr lang="en-US" sz="2400" b="1" dirty="0">
                <a:solidFill>
                  <a:schemeClr val="tx2"/>
                </a:solidFill>
              </a:rPr>
              <a:t>**</a:t>
            </a:r>
            <a:endParaRPr sz="2400" b="1" dirty="0">
              <a:solidFill>
                <a:schemeClr val="tx2"/>
              </a:solidFill>
            </a:endParaRPr>
          </a:p>
        </p:txBody>
      </p:sp>
    </p:spTree>
    <p:extLst>
      <p:ext uri="{BB962C8B-B14F-4D97-AF65-F5344CB8AC3E}">
        <p14:creationId xmlns:p14="http://schemas.microsoft.com/office/powerpoint/2010/main" val="1948277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REMEMBER</a:t>
            </a:r>
            <a:endParaRPr/>
          </a:p>
        </p:txBody>
      </p:sp>
      <p:sp>
        <p:nvSpPr>
          <p:cNvPr id="379" name="Google Shape;379;p46"/>
          <p:cNvSpPr txBox="1">
            <a:spLocks noGrp="1"/>
          </p:cNvSpPr>
          <p:nvPr>
            <p:ph type="body" idx="1"/>
          </p:nvPr>
        </p:nvSpPr>
        <p:spPr>
          <a:xfrm>
            <a:off x="4532731" y="554850"/>
            <a:ext cx="4420535" cy="4033800"/>
          </a:xfrm>
          <a:prstGeom prst="rect">
            <a:avLst/>
          </a:prstGeom>
        </p:spPr>
        <p:txBody>
          <a:bodyPr spcFirstLastPara="1" wrap="square" lIns="91425" tIns="91425" rIns="91425" bIns="91425" anchor="ctr" anchorCtr="0">
            <a:noAutofit/>
          </a:bodyPr>
          <a:lstStyle/>
          <a:p>
            <a:pPr marL="342900" indent="-342900">
              <a:spcBef>
                <a:spcPts val="600"/>
              </a:spcBef>
              <a:spcAft>
                <a:spcPts val="600"/>
              </a:spcAft>
            </a:pPr>
            <a:r>
              <a:rPr lang="en" sz="2200" dirty="0"/>
              <a:t>Style is important for clarity, but is ultimately irrelevant for content. </a:t>
            </a:r>
            <a:r>
              <a:rPr lang="en" sz="2200" b="1" dirty="0"/>
              <a:t>Be careful of bias in favour of native english speakers. </a:t>
            </a:r>
          </a:p>
          <a:p>
            <a:pPr marL="342900" indent="-342900">
              <a:spcBef>
                <a:spcPts val="600"/>
              </a:spcBef>
              <a:spcAft>
                <a:spcPts val="600"/>
              </a:spcAft>
            </a:pPr>
            <a:r>
              <a:rPr lang="en" sz="2200" dirty="0"/>
              <a:t>Be careful of bias in favor of experiences and identities especially those prominent in your larger community/culture. Accept and respect difference in the speaker points you give.</a:t>
            </a:r>
            <a:endParaRPr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REMEMBER</a:t>
            </a:r>
            <a:endParaRPr/>
          </a:p>
        </p:txBody>
      </p:sp>
      <p:sp>
        <p:nvSpPr>
          <p:cNvPr id="379" name="Google Shape;379;p46"/>
          <p:cNvSpPr txBox="1">
            <a:spLocks noGrp="1"/>
          </p:cNvSpPr>
          <p:nvPr>
            <p:ph type="body" idx="1"/>
          </p:nvPr>
        </p:nvSpPr>
        <p:spPr>
          <a:xfrm>
            <a:off x="4532731" y="554850"/>
            <a:ext cx="4420535" cy="4033800"/>
          </a:xfrm>
          <a:prstGeom prst="rect">
            <a:avLst/>
          </a:prstGeom>
        </p:spPr>
        <p:txBody>
          <a:bodyPr spcFirstLastPara="1" wrap="square" lIns="91425" tIns="91425" rIns="91425" bIns="91425" anchor="ctr" anchorCtr="0">
            <a:noAutofit/>
          </a:bodyPr>
          <a:lstStyle/>
          <a:p>
            <a:pPr marL="342900" indent="-342900">
              <a:spcBef>
                <a:spcPts val="600"/>
              </a:spcBef>
              <a:spcAft>
                <a:spcPts val="600"/>
              </a:spcAft>
            </a:pPr>
            <a:r>
              <a:rPr lang="en" sz="2200" dirty="0"/>
              <a:t>No one should receive high points nor rank highly in a round by reputation alone</a:t>
            </a:r>
          </a:p>
          <a:p>
            <a:pPr marL="342900" indent="-342900">
              <a:spcBef>
                <a:spcPts val="600"/>
              </a:spcBef>
              <a:spcAft>
                <a:spcPts val="600"/>
              </a:spcAft>
            </a:pPr>
            <a:r>
              <a:rPr lang="en" sz="2200" dirty="0"/>
              <a:t>Do not reduce a score because the other speeches were bad, and do not increase one because everyone else was excellent.</a:t>
            </a:r>
            <a:endParaRPr sz="2200" dirty="0"/>
          </a:p>
        </p:txBody>
      </p:sp>
    </p:spTree>
    <p:extLst>
      <p:ext uri="{BB962C8B-B14F-4D97-AF65-F5344CB8AC3E}">
        <p14:creationId xmlns:p14="http://schemas.microsoft.com/office/powerpoint/2010/main" val="116839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Step 0 for YODL Sat Sun:</a:t>
            </a:r>
            <a:br>
              <a:rPr lang="en-US" sz="3200" dirty="0"/>
            </a:br>
            <a:r>
              <a:rPr lang="en-US" sz="3200" dirty="0"/>
              <a:t>Handle Motion Strikes</a:t>
            </a:r>
            <a:endParaRPr sz="3200" dirty="0"/>
          </a:p>
        </p:txBody>
      </p:sp>
      <p:sp>
        <p:nvSpPr>
          <p:cNvPr id="367" name="Google Shape;367;p44"/>
          <p:cNvSpPr txBox="1">
            <a:spLocks noGrp="1"/>
          </p:cNvSpPr>
          <p:nvPr>
            <p:ph type="body" idx="1"/>
          </p:nvPr>
        </p:nvSpPr>
        <p:spPr>
          <a:xfrm>
            <a:off x="4691063" y="147817"/>
            <a:ext cx="4091337" cy="4931283"/>
          </a:xfrm>
          <a:prstGeom prst="rect">
            <a:avLst/>
          </a:prstGeom>
        </p:spPr>
        <p:txBody>
          <a:bodyPr spcFirstLastPara="1" wrap="square" lIns="91425" tIns="91425" rIns="91425" bIns="91425" anchor="ctr" anchorCtr="0">
            <a:noAutofit/>
          </a:bodyPr>
          <a:lstStyle/>
          <a:p>
            <a:pPr rtl="0">
              <a:spcBef>
                <a:spcPts val="0"/>
              </a:spcBef>
              <a:spcAft>
                <a:spcPts val="1200"/>
              </a:spcAft>
            </a:pPr>
            <a:r>
              <a:rPr lang="en-US" sz="1800" b="0" i="0" u="none" strike="noStrike" dirty="0">
                <a:solidFill>
                  <a:schemeClr val="tx1"/>
                </a:solidFill>
                <a:effectLst/>
                <a:latin typeface="Arial" panose="020B0604020202020204" pitchFamily="34" charset="0"/>
              </a:rPr>
              <a:t>5 motions will be released in the General Assembly (Auditorium) immediately prior to the start of each round, and all teams and judges should review them </a:t>
            </a:r>
            <a:r>
              <a:rPr lang="en-US" sz="1800" b="0" i="1" u="none" strike="noStrike" dirty="0">
                <a:solidFill>
                  <a:schemeClr val="tx1"/>
                </a:solidFill>
                <a:effectLst/>
                <a:latin typeface="Arial" panose="020B0604020202020204" pitchFamily="34" charset="0"/>
              </a:rPr>
              <a:t>on their way to their rooms.</a:t>
            </a:r>
            <a:endParaRPr lang="en-US" sz="2800" b="0" dirty="0">
              <a:solidFill>
                <a:schemeClr val="tx1"/>
              </a:solidFill>
              <a:effectLst/>
            </a:endParaRPr>
          </a:p>
          <a:p>
            <a:pPr rtl="0">
              <a:spcBef>
                <a:spcPts val="0"/>
              </a:spcBef>
              <a:spcAft>
                <a:spcPts val="1200"/>
              </a:spcAft>
            </a:pPr>
            <a:r>
              <a:rPr lang="en-US" sz="1800" b="0" i="0" u="none" strike="noStrike" dirty="0">
                <a:solidFill>
                  <a:schemeClr val="tx1"/>
                </a:solidFill>
                <a:effectLst/>
                <a:latin typeface="Arial" panose="020B0604020202020204" pitchFamily="34" charset="0"/>
              </a:rPr>
              <a:t>Once all judges and debaters are in their room, Chairs manage the motion strike process. </a:t>
            </a:r>
          </a:p>
          <a:p>
            <a:pPr rtl="0">
              <a:spcBef>
                <a:spcPts val="0"/>
              </a:spcBef>
              <a:spcAft>
                <a:spcPts val="1200"/>
              </a:spcAft>
            </a:pPr>
            <a:r>
              <a:rPr lang="en-US" sz="1800" dirty="0">
                <a:solidFill>
                  <a:schemeClr val="tx1"/>
                </a:solidFill>
                <a:latin typeface="Arial" panose="020B0604020202020204" pitchFamily="34" charset="0"/>
              </a:rPr>
              <a:t>Chairs ask teams to strike in this order: </a:t>
            </a:r>
            <a:r>
              <a:rPr lang="en-US" sz="1800" b="0" i="0" u="none" strike="noStrike" dirty="0">
                <a:solidFill>
                  <a:schemeClr val="tx1"/>
                </a:solidFill>
                <a:effectLst/>
                <a:latin typeface="Arial" panose="020B0604020202020204" pitchFamily="34" charset="0"/>
              </a:rPr>
              <a:t>CO, CG, OO, OG (reversed from speaking order).</a:t>
            </a:r>
            <a:endParaRPr lang="en-US" sz="1800" dirty="0">
              <a:solidFill>
                <a:schemeClr val="tx1"/>
              </a:solidFill>
              <a:latin typeface="Arial" panose="020B0604020202020204" pitchFamily="34" charset="0"/>
            </a:endParaRPr>
          </a:p>
          <a:p>
            <a:pPr rtl="0">
              <a:spcBef>
                <a:spcPts val="0"/>
              </a:spcBef>
              <a:spcAft>
                <a:spcPts val="1200"/>
              </a:spcAft>
            </a:pPr>
            <a:r>
              <a:rPr lang="en-US" sz="1800" b="0" i="0" u="none" strike="noStrike" dirty="0">
                <a:solidFill>
                  <a:schemeClr val="tx1"/>
                </a:solidFill>
                <a:effectLst/>
                <a:latin typeface="Arial" panose="020B0604020202020204" pitchFamily="34" charset="0"/>
              </a:rPr>
              <a:t>Each team has 60 seconds to strike a motion.</a:t>
            </a:r>
            <a:endParaRPr lang="en-US" sz="2800" b="0" dirty="0">
              <a:solidFill>
                <a:schemeClr val="tx1"/>
              </a:solidFill>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9"/>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Step 5:</a:t>
            </a:r>
            <a:endParaRPr dirty="0"/>
          </a:p>
          <a:p>
            <a:pPr marL="0" lvl="0" indent="0" algn="l" rtl="0">
              <a:spcBef>
                <a:spcPts val="0"/>
              </a:spcBef>
              <a:spcAft>
                <a:spcPts val="0"/>
              </a:spcAft>
              <a:buNone/>
            </a:pPr>
            <a:r>
              <a:rPr lang="en-US" dirty="0"/>
              <a:t>Chairs Submit the Ballot!</a:t>
            </a:r>
            <a:endParaRPr dirty="0"/>
          </a:p>
        </p:txBody>
      </p:sp>
    </p:spTree>
    <p:extLst>
      <p:ext uri="{BB962C8B-B14F-4D97-AF65-F5344CB8AC3E}">
        <p14:creationId xmlns:p14="http://schemas.microsoft.com/office/powerpoint/2010/main" val="3334834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Submit Ballots within 15 minutes</a:t>
            </a:r>
            <a:endParaRPr dirty="0"/>
          </a:p>
        </p:txBody>
      </p:sp>
      <p:sp>
        <p:nvSpPr>
          <p:cNvPr id="412" name="Google Shape;412;p5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t>Type in your rankings and points!</a:t>
            </a:r>
          </a:p>
          <a:p>
            <a:pPr marL="0" lvl="0" indent="0" algn="l" rtl="0">
              <a:spcBef>
                <a:spcPts val="0"/>
              </a:spcBef>
              <a:spcAft>
                <a:spcPts val="0"/>
              </a:spcAft>
              <a:buNone/>
            </a:pPr>
            <a:endParaRPr lang="en-US" sz="1600" b="1" dirty="0"/>
          </a:p>
          <a:p>
            <a:pPr marL="0" lvl="0" indent="0" algn="l" rtl="0">
              <a:spcBef>
                <a:spcPts val="0"/>
              </a:spcBef>
              <a:spcAft>
                <a:spcPts val="0"/>
              </a:spcAft>
              <a:buNone/>
            </a:pPr>
            <a:r>
              <a:rPr lang="en-US" sz="2400" b="1" dirty="0"/>
              <a:t>You have 15 minutes—we will go to your room and request a ballot asap if we have not received it.</a:t>
            </a:r>
            <a:endParaRPr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20B7-E46D-49E7-8726-2520781FEA2F}"/>
              </a:ext>
            </a:extLst>
          </p:cNvPr>
          <p:cNvSpPr>
            <a:spLocks noGrp="1"/>
          </p:cNvSpPr>
          <p:nvPr>
            <p:ph type="title"/>
          </p:nvPr>
        </p:nvSpPr>
        <p:spPr>
          <a:xfrm>
            <a:off x="2469775" y="426200"/>
            <a:ext cx="5867400" cy="1221676"/>
          </a:xfrm>
        </p:spPr>
        <p:txBody>
          <a:bodyPr/>
          <a:lstStyle/>
          <a:p>
            <a:r>
              <a:rPr lang="en-US" dirty="0"/>
              <a:t>Be Ready for the Next Round and Have a Great Tournament!</a:t>
            </a:r>
          </a:p>
        </p:txBody>
      </p:sp>
      <p:pic>
        <p:nvPicPr>
          <p:cNvPr id="4" name="Picture 3">
            <a:extLst>
              <a:ext uri="{FF2B5EF4-FFF2-40B4-BE49-F238E27FC236}">
                <a16:creationId xmlns:a16="http://schemas.microsoft.com/office/drawing/2014/main" id="{E513E0A2-FCF6-4158-B529-CE5700B8CBC3}"/>
              </a:ext>
            </a:extLst>
          </p:cNvPr>
          <p:cNvPicPr>
            <a:picLocks noChangeAspect="1"/>
          </p:cNvPicPr>
          <p:nvPr/>
        </p:nvPicPr>
        <p:blipFill>
          <a:blip r:embed="rId2"/>
          <a:stretch>
            <a:fillRect/>
          </a:stretch>
        </p:blipFill>
        <p:spPr>
          <a:xfrm>
            <a:off x="3890962" y="1874225"/>
            <a:ext cx="2733675" cy="2762250"/>
          </a:xfrm>
          <a:prstGeom prst="rect">
            <a:avLst/>
          </a:prstGeom>
        </p:spPr>
      </p:pic>
    </p:spTree>
    <p:extLst>
      <p:ext uri="{BB962C8B-B14F-4D97-AF65-F5344CB8AC3E}">
        <p14:creationId xmlns:p14="http://schemas.microsoft.com/office/powerpoint/2010/main" val="112978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Step 0 for YODL Sat Sun: Handle Motion </a:t>
            </a:r>
            <a:br>
              <a:rPr lang="en-US" sz="3200" dirty="0"/>
            </a:br>
            <a:r>
              <a:rPr lang="en-US" sz="3200" dirty="0"/>
              <a:t>Strikes</a:t>
            </a:r>
            <a:endParaRPr sz="3200" dirty="0"/>
          </a:p>
        </p:txBody>
      </p:sp>
      <p:sp>
        <p:nvSpPr>
          <p:cNvPr id="367" name="Google Shape;367;p44"/>
          <p:cNvSpPr txBox="1">
            <a:spLocks noGrp="1"/>
          </p:cNvSpPr>
          <p:nvPr>
            <p:ph type="body" idx="1"/>
          </p:nvPr>
        </p:nvSpPr>
        <p:spPr>
          <a:xfrm>
            <a:off x="4691063" y="223444"/>
            <a:ext cx="4091337" cy="4855656"/>
          </a:xfrm>
          <a:prstGeom prst="rect">
            <a:avLst/>
          </a:prstGeom>
        </p:spPr>
        <p:txBody>
          <a:bodyPr spcFirstLastPara="1" wrap="square" lIns="91425" tIns="91425" rIns="91425" bIns="91425" anchor="ctr" anchorCtr="0">
            <a:noAutofit/>
          </a:bodyPr>
          <a:lstStyle/>
          <a:p>
            <a:pPr rtl="0">
              <a:spcBef>
                <a:spcPts val="0"/>
              </a:spcBef>
              <a:spcAft>
                <a:spcPts val="1200"/>
              </a:spcAft>
            </a:pPr>
            <a:r>
              <a:rPr lang="en-US" sz="1800" b="0" i="0" u="none" strike="noStrike" dirty="0">
                <a:solidFill>
                  <a:schemeClr val="tx1"/>
                </a:solidFill>
                <a:effectLst/>
                <a:latin typeface="Arial" panose="020B0604020202020204" pitchFamily="34" charset="0"/>
              </a:rPr>
              <a:t>Should a team decline or fail to strike in the allotted time, they forfeit their strike and when the process reaches them, OG may select any of the remaining motions for debate. </a:t>
            </a:r>
            <a:endParaRPr lang="en-US" sz="2800" b="0" dirty="0">
              <a:solidFill>
                <a:schemeClr val="tx1"/>
              </a:solidFill>
              <a:effectLst/>
            </a:endParaRPr>
          </a:p>
          <a:p>
            <a:pPr rtl="0">
              <a:spcBef>
                <a:spcPts val="0"/>
              </a:spcBef>
              <a:spcAft>
                <a:spcPts val="1200"/>
              </a:spcAft>
            </a:pPr>
            <a:r>
              <a:rPr lang="en-US" sz="1800" b="0" i="0" u="none" strike="noStrike" dirty="0">
                <a:solidFill>
                  <a:schemeClr val="tx1"/>
                </a:solidFill>
                <a:effectLst/>
                <a:latin typeface="Arial" panose="020B0604020202020204" pitchFamily="34" charset="0"/>
              </a:rPr>
              <a:t>Should OG decline or fail to strike in the allotted time, the Chair will select the motion.</a:t>
            </a:r>
          </a:p>
          <a:p>
            <a:pPr rtl="0">
              <a:spcBef>
                <a:spcPts val="0"/>
              </a:spcBef>
              <a:spcAft>
                <a:spcPts val="1200"/>
              </a:spcAft>
            </a:pPr>
            <a:r>
              <a:rPr lang="en-US" sz="1800" b="0" i="0" u="none" strike="noStrike" dirty="0">
                <a:solidFill>
                  <a:schemeClr val="tx1"/>
                </a:solidFill>
                <a:effectLst/>
                <a:latin typeface="Arial" panose="020B0604020202020204" pitchFamily="34" charset="0"/>
              </a:rPr>
              <a:t>Once the motion for your room is chosen, the 15 minutes of prep will begin immediately.</a:t>
            </a:r>
            <a:endParaRPr lang="en-US" sz="2400" b="1" dirty="0">
              <a:solidFill>
                <a:schemeClr val="tx1"/>
              </a:solidFill>
            </a:endParaRPr>
          </a:p>
        </p:txBody>
      </p:sp>
    </p:spTree>
    <p:extLst>
      <p:ext uri="{BB962C8B-B14F-4D97-AF65-F5344CB8AC3E}">
        <p14:creationId xmlns:p14="http://schemas.microsoft.com/office/powerpoint/2010/main" val="251551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ctrTitle"/>
          </p:nvPr>
        </p:nvSpPr>
        <p:spPr>
          <a:xfrm>
            <a:off x="436825" y="901200"/>
            <a:ext cx="4539082" cy="334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solidFill>
              </a:rPr>
              <a:t>Step 1: </a:t>
            </a:r>
            <a:endParaRPr dirty="0">
              <a:solidFill>
                <a:schemeClr val="tx1"/>
              </a:solidFill>
            </a:endParaRPr>
          </a:p>
          <a:p>
            <a:pPr marL="0" lvl="0" indent="0" algn="l" rtl="0">
              <a:spcBef>
                <a:spcPts val="0"/>
              </a:spcBef>
              <a:spcAft>
                <a:spcPts val="0"/>
              </a:spcAft>
              <a:buNone/>
            </a:pPr>
            <a:r>
              <a:rPr lang="en-US" dirty="0">
                <a:solidFill>
                  <a:schemeClr val="tx1"/>
                </a:solidFill>
              </a:rPr>
              <a:t>During the Debate—Be a Supportive Judge</a:t>
            </a:r>
            <a:endParaRPr dirty="0">
              <a:solidFill>
                <a:schemeClr val="tx1"/>
              </a:solidFill>
            </a:endParaRPr>
          </a:p>
        </p:txBody>
      </p:sp>
    </p:spTree>
    <p:extLst>
      <p:ext uri="{BB962C8B-B14F-4D97-AF65-F5344CB8AC3E}">
        <p14:creationId xmlns:p14="http://schemas.microsoft.com/office/powerpoint/2010/main" val="67802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Be a supportive, treat people right judge.</a:t>
            </a:r>
            <a:endParaRPr sz="3200" dirty="0"/>
          </a:p>
        </p:txBody>
      </p:sp>
      <p:sp>
        <p:nvSpPr>
          <p:cNvPr id="367" name="Google Shape;367;p44"/>
          <p:cNvSpPr txBox="1">
            <a:spLocks noGrp="1"/>
          </p:cNvSpPr>
          <p:nvPr>
            <p:ph type="body" idx="1"/>
          </p:nvPr>
        </p:nvSpPr>
        <p:spPr>
          <a:xfrm>
            <a:off x="4691063" y="490600"/>
            <a:ext cx="4091337" cy="4588500"/>
          </a:xfrm>
          <a:prstGeom prst="rect">
            <a:avLst/>
          </a:prstGeom>
        </p:spPr>
        <p:txBody>
          <a:bodyPr spcFirstLastPara="1" wrap="square" lIns="91425" tIns="91425" rIns="91425" bIns="91425" anchor="ctr" anchorCtr="0">
            <a:noAutofit/>
          </a:bodyPr>
          <a:lstStyle/>
          <a:p>
            <a:pPr marL="342900" indent="-342900"/>
            <a:r>
              <a:rPr lang="en-US" sz="2400" b="1" dirty="0"/>
              <a:t>Provide opportunity for each debater to state pronouns and anything that is important to them—respect what they say</a:t>
            </a:r>
          </a:p>
          <a:p>
            <a:pPr marL="342900" indent="-342900"/>
            <a:r>
              <a:rPr lang="en-US" sz="2400" b="1" dirty="0"/>
              <a:t>Treat each and every participant with support and equity.</a:t>
            </a:r>
          </a:p>
        </p:txBody>
      </p:sp>
    </p:spTree>
    <p:extLst>
      <p:ext uri="{BB962C8B-B14F-4D97-AF65-F5344CB8AC3E}">
        <p14:creationId xmlns:p14="http://schemas.microsoft.com/office/powerpoint/2010/main" val="205400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Be a supportive, equitable judge.</a:t>
            </a:r>
            <a:endParaRPr sz="3200" dirty="0"/>
          </a:p>
        </p:txBody>
      </p:sp>
      <p:sp>
        <p:nvSpPr>
          <p:cNvPr id="367" name="Google Shape;367;p44"/>
          <p:cNvSpPr txBox="1">
            <a:spLocks noGrp="1"/>
          </p:cNvSpPr>
          <p:nvPr>
            <p:ph type="body" idx="1"/>
          </p:nvPr>
        </p:nvSpPr>
        <p:spPr>
          <a:xfrm>
            <a:off x="4691063" y="490600"/>
            <a:ext cx="4091337" cy="4588500"/>
          </a:xfrm>
          <a:prstGeom prst="rect">
            <a:avLst/>
          </a:prstGeom>
        </p:spPr>
        <p:txBody>
          <a:bodyPr spcFirstLastPara="1" wrap="square" lIns="91425" tIns="91425" rIns="91425" bIns="91425" anchor="ctr" anchorCtr="0">
            <a:noAutofit/>
          </a:bodyPr>
          <a:lstStyle/>
          <a:p>
            <a:pPr marL="342900" indent="-342900"/>
            <a:r>
              <a:rPr lang="en-US" sz="2400" b="1" dirty="0"/>
              <a:t>Don’t favor someone; don’t disfavor someone</a:t>
            </a:r>
          </a:p>
          <a:p>
            <a:pPr marL="342900" indent="-342900"/>
            <a:r>
              <a:rPr lang="en-US" sz="2400" b="1" dirty="0"/>
              <a:t>Make the round inclusive—everyone should feel empowered to participate</a:t>
            </a:r>
          </a:p>
          <a:p>
            <a:pPr marL="342900" indent="-342900"/>
            <a:r>
              <a:rPr lang="en-US" sz="2400" b="1" dirty="0"/>
              <a:t>Carefully listen to the debaters</a:t>
            </a:r>
          </a:p>
          <a:p>
            <a:pPr marL="342900" indent="-342900"/>
            <a:r>
              <a:rPr lang="en-US" sz="2400" b="1" dirty="0"/>
              <a:t>Take Notes.</a:t>
            </a:r>
            <a:endParaRPr sz="2400" b="1" dirty="0"/>
          </a:p>
        </p:txBody>
      </p:sp>
    </p:spTree>
    <p:extLst>
      <p:ext uri="{BB962C8B-B14F-4D97-AF65-F5344CB8AC3E}">
        <p14:creationId xmlns:p14="http://schemas.microsoft.com/office/powerpoint/2010/main" val="189583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Be a supportive judge respecting differences.</a:t>
            </a:r>
            <a:endParaRPr sz="3200" dirty="0"/>
          </a:p>
        </p:txBody>
      </p:sp>
      <p:sp>
        <p:nvSpPr>
          <p:cNvPr id="367" name="Google Shape;367;p44"/>
          <p:cNvSpPr txBox="1">
            <a:spLocks noGrp="1"/>
          </p:cNvSpPr>
          <p:nvPr>
            <p:ph type="body" idx="1"/>
          </p:nvPr>
        </p:nvSpPr>
        <p:spPr>
          <a:xfrm>
            <a:off x="4691063" y="490600"/>
            <a:ext cx="4091337" cy="4588500"/>
          </a:xfrm>
          <a:prstGeom prst="rect">
            <a:avLst/>
          </a:prstGeom>
        </p:spPr>
        <p:txBody>
          <a:bodyPr spcFirstLastPara="1" wrap="square" lIns="91425" tIns="91425" rIns="91425" bIns="91425" anchor="ctr" anchorCtr="0">
            <a:noAutofit/>
          </a:bodyPr>
          <a:lstStyle/>
          <a:p>
            <a:pPr marL="342900" indent="-342900"/>
            <a:r>
              <a:rPr lang="en-US" sz="2400" b="1" dirty="0"/>
              <a:t>Be supportive of those who speak differently from what you are used to hearing</a:t>
            </a:r>
          </a:p>
          <a:p>
            <a:pPr marL="342900" indent="-342900"/>
            <a:r>
              <a:rPr lang="en-US" sz="2400" b="1" dirty="0"/>
              <a:t>Be supportive of those whose experiences are different than yours.</a:t>
            </a:r>
            <a:endParaRPr sz="2400" b="1" dirty="0"/>
          </a:p>
        </p:txBody>
      </p:sp>
    </p:spTree>
    <p:extLst>
      <p:ext uri="{BB962C8B-B14F-4D97-AF65-F5344CB8AC3E}">
        <p14:creationId xmlns:p14="http://schemas.microsoft.com/office/powerpoint/2010/main" val="1353270119"/>
      </p:ext>
    </p:extLst>
  </p:cSld>
  <p:clrMapOvr>
    <a:masterClrMapping/>
  </p:clrMapOvr>
</p:sld>
</file>

<file path=ppt/theme/theme1.xml><?xml version="1.0" encoding="utf-8"?>
<a:theme xmlns:a="http://schemas.openxmlformats.org/drawingml/2006/main" name="Streamlin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1901</Words>
  <Application>Microsoft Office PowerPoint</Application>
  <PresentationFormat>On-screen Show (16:9)</PresentationFormat>
  <Paragraphs>159</Paragraphs>
  <Slides>42</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Raleway</vt:lpstr>
      <vt:lpstr>Average</vt:lpstr>
      <vt:lpstr>Arial</vt:lpstr>
      <vt:lpstr>Lato</vt:lpstr>
      <vt:lpstr>Streamline</vt:lpstr>
      <vt:lpstr>Seattle IV 2023 Judging In Person Sat Sun YODL Format  Jim Hanson with thanks to  Parker Davidson, SU Aine Foran, SU Noah McDonald, UBC</vt:lpstr>
      <vt:lpstr>Judging at the Tournament</vt:lpstr>
      <vt:lpstr>Step 0 for YODL Sat and Sun:  Handle Motion Strikes</vt:lpstr>
      <vt:lpstr>Step 0 for YODL Sat Sun: Handle Motion Strikes</vt:lpstr>
      <vt:lpstr>Step 0 for YODL Sat Sun: Handle Motion  Strikes</vt:lpstr>
      <vt:lpstr>Step 1:  During the Debate—Be a Supportive Judge</vt:lpstr>
      <vt:lpstr>Be a supportive, treat people right judge.</vt:lpstr>
      <vt:lpstr>Be a supportive, equitable judge.</vt:lpstr>
      <vt:lpstr>Be a supportive judge respecting differences.</vt:lpstr>
      <vt:lpstr>Be a supportive, listening judge.</vt:lpstr>
      <vt:lpstr>Two Things about your Debate</vt:lpstr>
      <vt:lpstr>When Topics get announced, they sometimes have an accompanying Info Slide</vt:lpstr>
      <vt:lpstr>A Few Things on POIs</vt:lpstr>
      <vt:lpstr>Step 2:   Debate Concludes  Judges rank and score speakers to themselves</vt:lpstr>
      <vt:lpstr>As a Judge  --Consider yourself an average, intelligent person  --Without specialized knowledge but also not unaware.</vt:lpstr>
      <vt:lpstr>As a Judge . . . </vt:lpstr>
      <vt:lpstr>How NOT to judge</vt:lpstr>
      <vt:lpstr>How NOT to judge</vt:lpstr>
      <vt:lpstr>Rank 1, 2, 3, 4</vt:lpstr>
      <vt:lpstr>Unique Material Counts</vt:lpstr>
      <vt:lpstr>Best Mechanized</vt:lpstr>
      <vt:lpstr>Most Relevant</vt:lpstr>
      <vt:lpstr>Weigh Unique Material that is best mechanized and most relevant</vt:lpstr>
      <vt:lpstr>Consider also . . . </vt:lpstr>
      <vt:lpstr>Do not rank based on . . . </vt:lpstr>
      <vt:lpstr>PowerPoint Presentation</vt:lpstr>
      <vt:lpstr>Step 3:  Chair asks for discussion of Rankings</vt:lpstr>
      <vt:lpstr>A Special Note to YODL Judges</vt:lpstr>
      <vt:lpstr>Involve All</vt:lpstr>
      <vt:lpstr>Weigh Unique Arguments best mechanized and most relevant</vt:lpstr>
      <vt:lpstr>Finish up in 15 minutes</vt:lpstr>
      <vt:lpstr>Chair: Sum it up</vt:lpstr>
      <vt:lpstr>Ask debaters to leave</vt:lpstr>
      <vt:lpstr>Step 4: Discuss Speaks (Speaker Points)</vt:lpstr>
      <vt:lpstr>Have Debaters leave the room for Speaks Discussion</vt:lpstr>
      <vt:lpstr>Discuss Speaks</vt:lpstr>
      <vt:lpstr>Point Scale Refresher</vt:lpstr>
      <vt:lpstr>REMEMBER</vt:lpstr>
      <vt:lpstr>REMEMBER</vt:lpstr>
      <vt:lpstr>Step 5: Chairs Submit the Ballot!</vt:lpstr>
      <vt:lpstr>Submit Ballots within 15 minutes</vt:lpstr>
      <vt:lpstr>Be Ready for the Next Round and Have a Great Tournament!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IV 2022 Judge Briefing YODL</dc:title>
  <dc:creator>Jim Climb the Mountain</dc:creator>
  <cp:lastModifiedBy>Jim Climb the Mountain</cp:lastModifiedBy>
  <cp:revision>121</cp:revision>
  <dcterms:modified xsi:type="dcterms:W3CDTF">2023-11-29T18:05:52Z</dcterms:modified>
</cp:coreProperties>
</file>